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9"/>
  </p:notesMasterIdLst>
  <p:sldIdLst>
    <p:sldId id="256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5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1980"/>
    <a:srgbClr val="1999FF"/>
    <a:srgbClr val="FFCC00"/>
    <a:srgbClr val="0014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BB1604-8357-4E54-9B75-2A7CFF3322B4}" v="57" dt="2022-02-18T14:39:54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58"/>
    <p:restoredTop sz="96200"/>
  </p:normalViewPr>
  <p:slideViewPr>
    <p:cSldViewPr snapToGrid="0" snapToObjects="1">
      <p:cViewPr varScale="1">
        <p:scale>
          <a:sx n="59" d="100"/>
          <a:sy n="59" d="100"/>
        </p:scale>
        <p:origin x="1584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ena Casini" userId="ecf6bcdf-7c5d-4369-ad16-bae62f736bd5" providerId="ADAL" clId="{B1BB1604-8357-4E54-9B75-2A7CFF3322B4}"/>
    <pc:docChg chg="undo redo custSel addSld delSld modSld">
      <pc:chgData name="Elena Casini" userId="ecf6bcdf-7c5d-4369-ad16-bae62f736bd5" providerId="ADAL" clId="{B1BB1604-8357-4E54-9B75-2A7CFF3322B4}" dt="2022-02-18T15:01:15.309" v="1032" actId="14100"/>
      <pc:docMkLst>
        <pc:docMk/>
      </pc:docMkLst>
      <pc:sldChg chg="modSp mod">
        <pc:chgData name="Elena Casini" userId="ecf6bcdf-7c5d-4369-ad16-bae62f736bd5" providerId="ADAL" clId="{B1BB1604-8357-4E54-9B75-2A7CFF3322B4}" dt="2022-02-18T13:51:28.129" v="20" actId="20577"/>
        <pc:sldMkLst>
          <pc:docMk/>
          <pc:sldMk cId="2932850556" sldId="256"/>
        </pc:sldMkLst>
        <pc:spChg chg="mod">
          <ac:chgData name="Elena Casini" userId="ecf6bcdf-7c5d-4369-ad16-bae62f736bd5" providerId="ADAL" clId="{B1BB1604-8357-4E54-9B75-2A7CFF3322B4}" dt="2022-02-18T13:51:28.129" v="20" actId="20577"/>
          <ac:spMkLst>
            <pc:docMk/>
            <pc:sldMk cId="2932850556" sldId="256"/>
            <ac:spMk id="10" creationId="{7A59486D-951C-7D46-9CCD-8FCCDA02112F}"/>
          </ac:spMkLst>
        </pc:spChg>
      </pc:sldChg>
      <pc:sldChg chg="modSp del mod">
        <pc:chgData name="Elena Casini" userId="ecf6bcdf-7c5d-4369-ad16-bae62f736bd5" providerId="ADAL" clId="{B1BB1604-8357-4E54-9B75-2A7CFF3322B4}" dt="2022-02-18T13:54:56.697" v="66" actId="47"/>
        <pc:sldMkLst>
          <pc:docMk/>
          <pc:sldMk cId="2296596866" sldId="258"/>
        </pc:sldMkLst>
        <pc:spChg chg="mod">
          <ac:chgData name="Elena Casini" userId="ecf6bcdf-7c5d-4369-ad16-bae62f736bd5" providerId="ADAL" clId="{B1BB1604-8357-4E54-9B75-2A7CFF3322B4}" dt="2022-02-18T13:54:12.453" v="52" actId="20577"/>
          <ac:spMkLst>
            <pc:docMk/>
            <pc:sldMk cId="2296596866" sldId="258"/>
            <ac:spMk id="2" creationId="{333070DF-413B-2442-9EC4-1DFB36C4E716}"/>
          </ac:spMkLst>
        </pc:spChg>
        <pc:spChg chg="mod">
          <ac:chgData name="Elena Casini" userId="ecf6bcdf-7c5d-4369-ad16-bae62f736bd5" providerId="ADAL" clId="{B1BB1604-8357-4E54-9B75-2A7CFF3322B4}" dt="2022-02-18T13:54:03.719" v="29" actId="20577"/>
          <ac:spMkLst>
            <pc:docMk/>
            <pc:sldMk cId="2296596866" sldId="258"/>
            <ac:spMk id="3" creationId="{42D3F298-19AE-5948-B1BB-986A0CA20044}"/>
          </ac:spMkLst>
        </pc:spChg>
      </pc:sldChg>
      <pc:sldChg chg="modSp mod">
        <pc:chgData name="Elena Casini" userId="ecf6bcdf-7c5d-4369-ad16-bae62f736bd5" providerId="ADAL" clId="{B1BB1604-8357-4E54-9B75-2A7CFF3322B4}" dt="2022-02-18T14:37:09.761" v="578" actId="948"/>
        <pc:sldMkLst>
          <pc:docMk/>
          <pc:sldMk cId="4152166257" sldId="259"/>
        </pc:sldMkLst>
        <pc:spChg chg="mod">
          <ac:chgData name="Elena Casini" userId="ecf6bcdf-7c5d-4369-ad16-bae62f736bd5" providerId="ADAL" clId="{B1BB1604-8357-4E54-9B75-2A7CFF3322B4}" dt="2022-02-18T13:54:53.632" v="65" actId="20577"/>
          <ac:spMkLst>
            <pc:docMk/>
            <pc:sldMk cId="4152166257" sldId="259"/>
            <ac:spMk id="2" creationId="{333070DF-413B-2442-9EC4-1DFB36C4E716}"/>
          </ac:spMkLst>
        </pc:spChg>
        <pc:spChg chg="mod">
          <ac:chgData name="Elena Casini" userId="ecf6bcdf-7c5d-4369-ad16-bae62f736bd5" providerId="ADAL" clId="{B1BB1604-8357-4E54-9B75-2A7CFF3322B4}" dt="2022-02-18T14:37:09.761" v="578" actId="948"/>
          <ac:spMkLst>
            <pc:docMk/>
            <pc:sldMk cId="4152166257" sldId="259"/>
            <ac:spMk id="3" creationId="{42D3F298-19AE-5948-B1BB-986A0CA20044}"/>
          </ac:spMkLst>
        </pc:spChg>
      </pc:sldChg>
      <pc:sldChg chg="modSp mod">
        <pc:chgData name="Elena Casini" userId="ecf6bcdf-7c5d-4369-ad16-bae62f736bd5" providerId="ADAL" clId="{B1BB1604-8357-4E54-9B75-2A7CFF3322B4}" dt="2022-02-18T14:39:24.953" v="603" actId="20577"/>
        <pc:sldMkLst>
          <pc:docMk/>
          <pc:sldMk cId="504362645" sldId="260"/>
        </pc:sldMkLst>
        <pc:spChg chg="mod">
          <ac:chgData name="Elena Casini" userId="ecf6bcdf-7c5d-4369-ad16-bae62f736bd5" providerId="ADAL" clId="{B1BB1604-8357-4E54-9B75-2A7CFF3322B4}" dt="2022-02-18T14:37:39.682" v="581" actId="1076"/>
          <ac:spMkLst>
            <pc:docMk/>
            <pc:sldMk cId="504362645" sldId="260"/>
            <ac:spMk id="2" creationId="{333070DF-413B-2442-9EC4-1DFB36C4E716}"/>
          </ac:spMkLst>
        </pc:spChg>
        <pc:spChg chg="mod">
          <ac:chgData name="Elena Casini" userId="ecf6bcdf-7c5d-4369-ad16-bae62f736bd5" providerId="ADAL" clId="{B1BB1604-8357-4E54-9B75-2A7CFF3322B4}" dt="2022-02-18T14:39:24.953" v="603" actId="20577"/>
          <ac:spMkLst>
            <pc:docMk/>
            <pc:sldMk cId="504362645" sldId="260"/>
            <ac:spMk id="3" creationId="{42D3F298-19AE-5948-B1BB-986A0CA20044}"/>
          </ac:spMkLst>
        </pc:spChg>
      </pc:sldChg>
      <pc:sldChg chg="del">
        <pc:chgData name="Elena Casini" userId="ecf6bcdf-7c5d-4369-ad16-bae62f736bd5" providerId="ADAL" clId="{B1BB1604-8357-4E54-9B75-2A7CFF3322B4}" dt="2022-02-18T13:49:37.400" v="1" actId="47"/>
        <pc:sldMkLst>
          <pc:docMk/>
          <pc:sldMk cId="3150844019" sldId="260"/>
        </pc:sldMkLst>
      </pc:sldChg>
      <pc:sldChg chg="modSp add mod">
        <pc:chgData name="Elena Casini" userId="ecf6bcdf-7c5d-4369-ad16-bae62f736bd5" providerId="ADAL" clId="{B1BB1604-8357-4E54-9B75-2A7CFF3322B4}" dt="2022-02-18T14:38:29.983" v="590"/>
        <pc:sldMkLst>
          <pc:docMk/>
          <pc:sldMk cId="2437708655" sldId="261"/>
        </pc:sldMkLst>
        <pc:spChg chg="mod">
          <ac:chgData name="Elena Casini" userId="ecf6bcdf-7c5d-4369-ad16-bae62f736bd5" providerId="ADAL" clId="{B1BB1604-8357-4E54-9B75-2A7CFF3322B4}" dt="2022-02-18T14:38:18.335" v="588" actId="1076"/>
          <ac:spMkLst>
            <pc:docMk/>
            <pc:sldMk cId="2437708655" sldId="261"/>
            <ac:spMk id="2" creationId="{333070DF-413B-2442-9EC4-1DFB36C4E716}"/>
          </ac:spMkLst>
        </pc:spChg>
        <pc:spChg chg="mod">
          <ac:chgData name="Elena Casini" userId="ecf6bcdf-7c5d-4369-ad16-bae62f736bd5" providerId="ADAL" clId="{B1BB1604-8357-4E54-9B75-2A7CFF3322B4}" dt="2022-02-18T14:38:29.983" v="590"/>
          <ac:spMkLst>
            <pc:docMk/>
            <pc:sldMk cId="2437708655" sldId="261"/>
            <ac:spMk id="3" creationId="{42D3F298-19AE-5948-B1BB-986A0CA20044}"/>
          </ac:spMkLst>
        </pc:spChg>
      </pc:sldChg>
      <pc:sldChg chg="del">
        <pc:chgData name="Elena Casini" userId="ecf6bcdf-7c5d-4369-ad16-bae62f736bd5" providerId="ADAL" clId="{B1BB1604-8357-4E54-9B75-2A7CFF3322B4}" dt="2022-02-18T13:49:39.910" v="3" actId="47"/>
        <pc:sldMkLst>
          <pc:docMk/>
          <pc:sldMk cId="4260860464" sldId="261"/>
        </pc:sldMkLst>
      </pc:sldChg>
      <pc:sldChg chg="new del">
        <pc:chgData name="Elena Casini" userId="ecf6bcdf-7c5d-4369-ad16-bae62f736bd5" providerId="ADAL" clId="{B1BB1604-8357-4E54-9B75-2A7CFF3322B4}" dt="2022-02-18T13:59:50.299" v="161" actId="680"/>
        <pc:sldMkLst>
          <pc:docMk/>
          <pc:sldMk cId="1294131844" sldId="262"/>
        </pc:sldMkLst>
      </pc:sldChg>
      <pc:sldChg chg="del">
        <pc:chgData name="Elena Casini" userId="ecf6bcdf-7c5d-4369-ad16-bae62f736bd5" providerId="ADAL" clId="{B1BB1604-8357-4E54-9B75-2A7CFF3322B4}" dt="2022-02-18T13:49:42.036" v="5" actId="47"/>
        <pc:sldMkLst>
          <pc:docMk/>
          <pc:sldMk cId="2906388499" sldId="262"/>
        </pc:sldMkLst>
      </pc:sldChg>
      <pc:sldChg chg="modSp mod">
        <pc:chgData name="Elena Casini" userId="ecf6bcdf-7c5d-4369-ad16-bae62f736bd5" providerId="ADAL" clId="{B1BB1604-8357-4E54-9B75-2A7CFF3322B4}" dt="2022-02-18T14:39:11.895" v="599" actId="20577"/>
        <pc:sldMkLst>
          <pc:docMk/>
          <pc:sldMk cId="2910817529" sldId="262"/>
        </pc:sldMkLst>
        <pc:spChg chg="mod">
          <ac:chgData name="Elena Casini" userId="ecf6bcdf-7c5d-4369-ad16-bae62f736bd5" providerId="ADAL" clId="{B1BB1604-8357-4E54-9B75-2A7CFF3322B4}" dt="2022-02-18T14:38:49.970" v="592" actId="1076"/>
          <ac:spMkLst>
            <pc:docMk/>
            <pc:sldMk cId="2910817529" sldId="262"/>
            <ac:spMk id="2" creationId="{333070DF-413B-2442-9EC4-1DFB36C4E716}"/>
          </ac:spMkLst>
        </pc:spChg>
        <pc:spChg chg="mod">
          <ac:chgData name="Elena Casini" userId="ecf6bcdf-7c5d-4369-ad16-bae62f736bd5" providerId="ADAL" clId="{B1BB1604-8357-4E54-9B75-2A7CFF3322B4}" dt="2022-02-18T14:39:11.895" v="599" actId="20577"/>
          <ac:spMkLst>
            <pc:docMk/>
            <pc:sldMk cId="2910817529" sldId="262"/>
            <ac:spMk id="3" creationId="{42D3F298-19AE-5948-B1BB-986A0CA20044}"/>
          </ac:spMkLst>
        </pc:spChg>
      </pc:sldChg>
      <pc:sldChg chg="del">
        <pc:chgData name="Elena Casini" userId="ecf6bcdf-7c5d-4369-ad16-bae62f736bd5" providerId="ADAL" clId="{B1BB1604-8357-4E54-9B75-2A7CFF3322B4}" dt="2022-02-18T13:55:02.913" v="67" actId="47"/>
        <pc:sldMkLst>
          <pc:docMk/>
          <pc:sldMk cId="1221599382" sldId="263"/>
        </pc:sldMkLst>
      </pc:sldChg>
      <pc:sldChg chg="modSp add mod">
        <pc:chgData name="Elena Casini" userId="ecf6bcdf-7c5d-4369-ad16-bae62f736bd5" providerId="ADAL" clId="{B1BB1604-8357-4E54-9B75-2A7CFF3322B4}" dt="2022-02-18T14:40:18.743" v="616" actId="14100"/>
        <pc:sldMkLst>
          <pc:docMk/>
          <pc:sldMk cId="4283429126" sldId="263"/>
        </pc:sldMkLst>
        <pc:spChg chg="mod">
          <ac:chgData name="Elena Casini" userId="ecf6bcdf-7c5d-4369-ad16-bae62f736bd5" providerId="ADAL" clId="{B1BB1604-8357-4E54-9B75-2A7CFF3322B4}" dt="2022-02-18T14:03:31.387" v="236" actId="14100"/>
          <ac:spMkLst>
            <pc:docMk/>
            <pc:sldMk cId="4283429126" sldId="263"/>
            <ac:spMk id="2" creationId="{333070DF-413B-2442-9EC4-1DFB36C4E716}"/>
          </ac:spMkLst>
        </pc:spChg>
        <pc:spChg chg="mod">
          <ac:chgData name="Elena Casini" userId="ecf6bcdf-7c5d-4369-ad16-bae62f736bd5" providerId="ADAL" clId="{B1BB1604-8357-4E54-9B75-2A7CFF3322B4}" dt="2022-02-18T14:40:18.743" v="616" actId="14100"/>
          <ac:spMkLst>
            <pc:docMk/>
            <pc:sldMk cId="4283429126" sldId="263"/>
            <ac:spMk id="3" creationId="{42D3F298-19AE-5948-B1BB-986A0CA20044}"/>
          </ac:spMkLst>
        </pc:spChg>
      </pc:sldChg>
      <pc:sldChg chg="new del">
        <pc:chgData name="Elena Casini" userId="ecf6bcdf-7c5d-4369-ad16-bae62f736bd5" providerId="ADAL" clId="{B1BB1604-8357-4E54-9B75-2A7CFF3322B4}" dt="2022-02-18T14:04:58.816" v="250" actId="680"/>
        <pc:sldMkLst>
          <pc:docMk/>
          <pc:sldMk cId="1155615742" sldId="264"/>
        </pc:sldMkLst>
      </pc:sldChg>
      <pc:sldChg chg="modSp mod">
        <pc:chgData name="Elena Casini" userId="ecf6bcdf-7c5d-4369-ad16-bae62f736bd5" providerId="ADAL" clId="{B1BB1604-8357-4E54-9B75-2A7CFF3322B4}" dt="2022-02-18T14:42:32.533" v="645" actId="14100"/>
        <pc:sldMkLst>
          <pc:docMk/>
          <pc:sldMk cId="2043186570" sldId="264"/>
        </pc:sldMkLst>
        <pc:spChg chg="mod">
          <ac:chgData name="Elena Casini" userId="ecf6bcdf-7c5d-4369-ad16-bae62f736bd5" providerId="ADAL" clId="{B1BB1604-8357-4E54-9B75-2A7CFF3322B4}" dt="2022-02-18T14:05:55.124" v="260" actId="14100"/>
          <ac:spMkLst>
            <pc:docMk/>
            <pc:sldMk cId="2043186570" sldId="264"/>
            <ac:spMk id="2" creationId="{333070DF-413B-2442-9EC4-1DFB36C4E716}"/>
          </ac:spMkLst>
        </pc:spChg>
        <pc:spChg chg="mod">
          <ac:chgData name="Elena Casini" userId="ecf6bcdf-7c5d-4369-ad16-bae62f736bd5" providerId="ADAL" clId="{B1BB1604-8357-4E54-9B75-2A7CFF3322B4}" dt="2022-02-18T14:42:32.533" v="645" actId="14100"/>
          <ac:spMkLst>
            <pc:docMk/>
            <pc:sldMk cId="2043186570" sldId="264"/>
            <ac:spMk id="3" creationId="{42D3F298-19AE-5948-B1BB-986A0CA20044}"/>
          </ac:spMkLst>
        </pc:spChg>
      </pc:sldChg>
      <pc:sldChg chg="del">
        <pc:chgData name="Elena Casini" userId="ecf6bcdf-7c5d-4369-ad16-bae62f736bd5" providerId="ADAL" clId="{B1BB1604-8357-4E54-9B75-2A7CFF3322B4}" dt="2022-02-18T13:49:36.036" v="0" actId="47"/>
        <pc:sldMkLst>
          <pc:docMk/>
          <pc:sldMk cId="4114767040" sldId="264"/>
        </pc:sldMkLst>
      </pc:sldChg>
      <pc:sldChg chg="modSp del mod">
        <pc:chgData name="Elena Casini" userId="ecf6bcdf-7c5d-4369-ad16-bae62f736bd5" providerId="ADAL" clId="{B1BB1604-8357-4E54-9B75-2A7CFF3322B4}" dt="2022-02-18T14:17:42.378" v="359" actId="47"/>
        <pc:sldMkLst>
          <pc:docMk/>
          <pc:sldMk cId="2843019065" sldId="265"/>
        </pc:sldMkLst>
        <pc:spChg chg="mod">
          <ac:chgData name="Elena Casini" userId="ecf6bcdf-7c5d-4369-ad16-bae62f736bd5" providerId="ADAL" clId="{B1BB1604-8357-4E54-9B75-2A7CFF3322B4}" dt="2022-02-18T14:10:56.358" v="309" actId="20577"/>
          <ac:spMkLst>
            <pc:docMk/>
            <pc:sldMk cId="2843019065" sldId="265"/>
            <ac:spMk id="3" creationId="{42D3F298-19AE-5948-B1BB-986A0CA20044}"/>
          </ac:spMkLst>
        </pc:spChg>
      </pc:sldChg>
      <pc:sldChg chg="del">
        <pc:chgData name="Elena Casini" userId="ecf6bcdf-7c5d-4369-ad16-bae62f736bd5" providerId="ADAL" clId="{B1BB1604-8357-4E54-9B75-2A7CFF3322B4}" dt="2022-02-18T13:49:38.517" v="2" actId="47"/>
        <pc:sldMkLst>
          <pc:docMk/>
          <pc:sldMk cId="2959597370" sldId="265"/>
        </pc:sldMkLst>
      </pc:sldChg>
      <pc:sldChg chg="modSp add del mod">
        <pc:chgData name="Elena Casini" userId="ecf6bcdf-7c5d-4369-ad16-bae62f736bd5" providerId="ADAL" clId="{B1BB1604-8357-4E54-9B75-2A7CFF3322B4}" dt="2022-02-18T14:17:58.794" v="364" actId="47"/>
        <pc:sldMkLst>
          <pc:docMk/>
          <pc:sldMk cId="1525796860" sldId="266"/>
        </pc:sldMkLst>
        <pc:spChg chg="mod">
          <ac:chgData name="Elena Casini" userId="ecf6bcdf-7c5d-4369-ad16-bae62f736bd5" providerId="ADAL" clId="{B1BB1604-8357-4E54-9B75-2A7CFF3322B4}" dt="2022-02-18T14:11:28.911" v="317"/>
          <ac:spMkLst>
            <pc:docMk/>
            <pc:sldMk cId="1525796860" sldId="266"/>
            <ac:spMk id="3" creationId="{42D3F298-19AE-5948-B1BB-986A0CA20044}"/>
          </ac:spMkLst>
        </pc:spChg>
      </pc:sldChg>
      <pc:sldChg chg="del">
        <pc:chgData name="Elena Casini" userId="ecf6bcdf-7c5d-4369-ad16-bae62f736bd5" providerId="ADAL" clId="{B1BB1604-8357-4E54-9B75-2A7CFF3322B4}" dt="2022-02-18T13:49:40.908" v="4" actId="47"/>
        <pc:sldMkLst>
          <pc:docMk/>
          <pc:sldMk cId="1673728262" sldId="266"/>
        </pc:sldMkLst>
      </pc:sldChg>
      <pc:sldChg chg="modSp add mod">
        <pc:chgData name="Elena Casini" userId="ecf6bcdf-7c5d-4369-ad16-bae62f736bd5" providerId="ADAL" clId="{B1BB1604-8357-4E54-9B75-2A7CFF3322B4}" dt="2022-02-18T14:42:17.294" v="638" actId="20577"/>
        <pc:sldMkLst>
          <pc:docMk/>
          <pc:sldMk cId="3523110232" sldId="267"/>
        </pc:sldMkLst>
        <pc:spChg chg="mod">
          <ac:chgData name="Elena Casini" userId="ecf6bcdf-7c5d-4369-ad16-bae62f736bd5" providerId="ADAL" clId="{B1BB1604-8357-4E54-9B75-2A7CFF3322B4}" dt="2022-02-18T14:42:07.368" v="635" actId="1076"/>
          <ac:spMkLst>
            <pc:docMk/>
            <pc:sldMk cId="3523110232" sldId="267"/>
            <ac:spMk id="2" creationId="{333070DF-413B-2442-9EC4-1DFB36C4E716}"/>
          </ac:spMkLst>
        </pc:spChg>
        <pc:spChg chg="mod">
          <ac:chgData name="Elena Casini" userId="ecf6bcdf-7c5d-4369-ad16-bae62f736bd5" providerId="ADAL" clId="{B1BB1604-8357-4E54-9B75-2A7CFF3322B4}" dt="2022-02-18T14:42:17.294" v="638" actId="20577"/>
          <ac:spMkLst>
            <pc:docMk/>
            <pc:sldMk cId="3523110232" sldId="267"/>
            <ac:spMk id="3" creationId="{42D3F298-19AE-5948-B1BB-986A0CA20044}"/>
          </ac:spMkLst>
        </pc:spChg>
      </pc:sldChg>
      <pc:sldChg chg="modSp del mod">
        <pc:chgData name="Elena Casini" userId="ecf6bcdf-7c5d-4369-ad16-bae62f736bd5" providerId="ADAL" clId="{B1BB1604-8357-4E54-9B75-2A7CFF3322B4}" dt="2022-02-18T14:18:15.973" v="368" actId="47"/>
        <pc:sldMkLst>
          <pc:docMk/>
          <pc:sldMk cId="948207210" sldId="268"/>
        </pc:sldMkLst>
        <pc:spChg chg="mod">
          <ac:chgData name="Elena Casini" userId="ecf6bcdf-7c5d-4369-ad16-bae62f736bd5" providerId="ADAL" clId="{B1BB1604-8357-4E54-9B75-2A7CFF3322B4}" dt="2022-02-18T14:15:41.024" v="345"/>
          <ac:spMkLst>
            <pc:docMk/>
            <pc:sldMk cId="948207210" sldId="268"/>
            <ac:spMk id="3" creationId="{42D3F298-19AE-5948-B1BB-986A0CA20044}"/>
          </ac:spMkLst>
        </pc:spChg>
      </pc:sldChg>
      <pc:sldChg chg="modSp add mod">
        <pc:chgData name="Elena Casini" userId="ecf6bcdf-7c5d-4369-ad16-bae62f736bd5" providerId="ADAL" clId="{B1BB1604-8357-4E54-9B75-2A7CFF3322B4}" dt="2022-02-18T14:43:56.620" v="668" actId="20577"/>
        <pc:sldMkLst>
          <pc:docMk/>
          <pc:sldMk cId="1475270196" sldId="268"/>
        </pc:sldMkLst>
        <pc:spChg chg="mod">
          <ac:chgData name="Elena Casini" userId="ecf6bcdf-7c5d-4369-ad16-bae62f736bd5" providerId="ADAL" clId="{B1BB1604-8357-4E54-9B75-2A7CFF3322B4}" dt="2022-02-18T14:18:45.437" v="373"/>
          <ac:spMkLst>
            <pc:docMk/>
            <pc:sldMk cId="1475270196" sldId="268"/>
            <ac:spMk id="2" creationId="{333070DF-413B-2442-9EC4-1DFB36C4E716}"/>
          </ac:spMkLst>
        </pc:spChg>
        <pc:spChg chg="mod">
          <ac:chgData name="Elena Casini" userId="ecf6bcdf-7c5d-4369-ad16-bae62f736bd5" providerId="ADAL" clId="{B1BB1604-8357-4E54-9B75-2A7CFF3322B4}" dt="2022-02-18T14:43:56.620" v="668" actId="20577"/>
          <ac:spMkLst>
            <pc:docMk/>
            <pc:sldMk cId="1475270196" sldId="268"/>
            <ac:spMk id="3" creationId="{42D3F298-19AE-5948-B1BB-986A0CA20044}"/>
          </ac:spMkLst>
        </pc:spChg>
      </pc:sldChg>
      <pc:sldChg chg="modSp mod">
        <pc:chgData name="Elena Casini" userId="ecf6bcdf-7c5d-4369-ad16-bae62f736bd5" providerId="ADAL" clId="{B1BB1604-8357-4E54-9B75-2A7CFF3322B4}" dt="2022-02-18T14:46:33.893" v="722" actId="20577"/>
        <pc:sldMkLst>
          <pc:docMk/>
          <pc:sldMk cId="824407104" sldId="269"/>
        </pc:sldMkLst>
        <pc:spChg chg="mod">
          <ac:chgData name="Elena Casini" userId="ecf6bcdf-7c5d-4369-ad16-bae62f736bd5" providerId="ADAL" clId="{B1BB1604-8357-4E54-9B75-2A7CFF3322B4}" dt="2022-02-18T14:23:06.394" v="440"/>
          <ac:spMkLst>
            <pc:docMk/>
            <pc:sldMk cId="824407104" sldId="269"/>
            <ac:spMk id="2" creationId="{333070DF-413B-2442-9EC4-1DFB36C4E716}"/>
          </ac:spMkLst>
        </pc:spChg>
        <pc:spChg chg="mod">
          <ac:chgData name="Elena Casini" userId="ecf6bcdf-7c5d-4369-ad16-bae62f736bd5" providerId="ADAL" clId="{B1BB1604-8357-4E54-9B75-2A7CFF3322B4}" dt="2022-02-18T14:46:33.893" v="722" actId="20577"/>
          <ac:spMkLst>
            <pc:docMk/>
            <pc:sldMk cId="824407104" sldId="269"/>
            <ac:spMk id="3" creationId="{42D3F298-19AE-5948-B1BB-986A0CA20044}"/>
          </ac:spMkLst>
        </pc:spChg>
      </pc:sldChg>
      <pc:sldChg chg="modSp add del mod">
        <pc:chgData name="Elena Casini" userId="ecf6bcdf-7c5d-4369-ad16-bae62f736bd5" providerId="ADAL" clId="{B1BB1604-8357-4E54-9B75-2A7CFF3322B4}" dt="2022-02-18T14:18:24.741" v="370" actId="47"/>
        <pc:sldMkLst>
          <pc:docMk/>
          <pc:sldMk cId="3233249854" sldId="269"/>
        </pc:sldMkLst>
        <pc:spChg chg="mod">
          <ac:chgData name="Elena Casini" userId="ecf6bcdf-7c5d-4369-ad16-bae62f736bd5" providerId="ADAL" clId="{B1BB1604-8357-4E54-9B75-2A7CFF3322B4}" dt="2022-02-18T14:16:50.982" v="357"/>
          <ac:spMkLst>
            <pc:docMk/>
            <pc:sldMk cId="3233249854" sldId="269"/>
            <ac:spMk id="3" creationId="{42D3F298-19AE-5948-B1BB-986A0CA20044}"/>
          </ac:spMkLst>
        </pc:spChg>
      </pc:sldChg>
      <pc:sldChg chg="modSp mod">
        <pc:chgData name="Elena Casini" userId="ecf6bcdf-7c5d-4369-ad16-bae62f736bd5" providerId="ADAL" clId="{B1BB1604-8357-4E54-9B75-2A7CFF3322B4}" dt="2022-02-18T14:50:38.652" v="747" actId="255"/>
        <pc:sldMkLst>
          <pc:docMk/>
          <pc:sldMk cId="2779563512" sldId="270"/>
        </pc:sldMkLst>
        <pc:spChg chg="mod">
          <ac:chgData name="Elena Casini" userId="ecf6bcdf-7c5d-4369-ad16-bae62f736bd5" providerId="ADAL" clId="{B1BB1604-8357-4E54-9B75-2A7CFF3322B4}" dt="2022-02-18T14:50:38.652" v="747" actId="255"/>
          <ac:spMkLst>
            <pc:docMk/>
            <pc:sldMk cId="2779563512" sldId="270"/>
            <ac:spMk id="3" creationId="{42D3F298-19AE-5948-B1BB-986A0CA20044}"/>
          </ac:spMkLst>
        </pc:spChg>
      </pc:sldChg>
      <pc:sldChg chg="add del">
        <pc:chgData name="Elena Casini" userId="ecf6bcdf-7c5d-4369-ad16-bae62f736bd5" providerId="ADAL" clId="{B1BB1604-8357-4E54-9B75-2A7CFF3322B4}" dt="2022-02-18T14:29:43.636" v="486"/>
        <pc:sldMkLst>
          <pc:docMk/>
          <pc:sldMk cId="993879281" sldId="271"/>
        </pc:sldMkLst>
      </pc:sldChg>
      <pc:sldChg chg="addSp delSp modSp mod">
        <pc:chgData name="Elena Casini" userId="ecf6bcdf-7c5d-4369-ad16-bae62f736bd5" providerId="ADAL" clId="{B1BB1604-8357-4E54-9B75-2A7CFF3322B4}" dt="2022-02-18T14:51:43.078" v="758" actId="20577"/>
        <pc:sldMkLst>
          <pc:docMk/>
          <pc:sldMk cId="3412729463" sldId="271"/>
        </pc:sldMkLst>
        <pc:spChg chg="mod">
          <ac:chgData name="Elena Casini" userId="ecf6bcdf-7c5d-4369-ad16-bae62f736bd5" providerId="ADAL" clId="{B1BB1604-8357-4E54-9B75-2A7CFF3322B4}" dt="2022-02-18T14:34:24.710" v="545" actId="6549"/>
          <ac:spMkLst>
            <pc:docMk/>
            <pc:sldMk cId="3412729463" sldId="271"/>
            <ac:spMk id="2" creationId="{333070DF-413B-2442-9EC4-1DFB36C4E716}"/>
          </ac:spMkLst>
        </pc:spChg>
        <pc:spChg chg="mod">
          <ac:chgData name="Elena Casini" userId="ecf6bcdf-7c5d-4369-ad16-bae62f736bd5" providerId="ADAL" clId="{B1BB1604-8357-4E54-9B75-2A7CFF3322B4}" dt="2022-02-18T14:51:43.078" v="758" actId="20577"/>
          <ac:spMkLst>
            <pc:docMk/>
            <pc:sldMk cId="3412729463" sldId="271"/>
            <ac:spMk id="3" creationId="{42D3F298-19AE-5948-B1BB-986A0CA20044}"/>
          </ac:spMkLst>
        </pc:spChg>
        <pc:spChg chg="add del">
          <ac:chgData name="Elena Casini" userId="ecf6bcdf-7c5d-4369-ad16-bae62f736bd5" providerId="ADAL" clId="{B1BB1604-8357-4E54-9B75-2A7CFF3322B4}" dt="2022-02-18T14:35:46.584" v="553" actId="22"/>
          <ac:spMkLst>
            <pc:docMk/>
            <pc:sldMk cId="3412729463" sldId="271"/>
            <ac:spMk id="7" creationId="{7A087DB8-D7F7-4356-B698-1D401D45F5BC}"/>
          </ac:spMkLst>
        </pc:spChg>
      </pc:sldChg>
      <pc:sldChg chg="modSp mod">
        <pc:chgData name="Elena Casini" userId="ecf6bcdf-7c5d-4369-ad16-bae62f736bd5" providerId="ADAL" clId="{B1BB1604-8357-4E54-9B75-2A7CFF3322B4}" dt="2022-02-18T15:01:15.309" v="1032" actId="14100"/>
        <pc:sldMkLst>
          <pc:docMk/>
          <pc:sldMk cId="2761796903" sldId="272"/>
        </pc:sldMkLst>
        <pc:spChg chg="mod">
          <ac:chgData name="Elena Casini" userId="ecf6bcdf-7c5d-4369-ad16-bae62f736bd5" providerId="ADAL" clId="{B1BB1604-8357-4E54-9B75-2A7CFF3322B4}" dt="2022-02-18T14:59:39.187" v="992" actId="14100"/>
          <ac:spMkLst>
            <pc:docMk/>
            <pc:sldMk cId="2761796903" sldId="272"/>
            <ac:spMk id="2" creationId="{333070DF-413B-2442-9EC4-1DFB36C4E716}"/>
          </ac:spMkLst>
        </pc:spChg>
        <pc:spChg chg="mod">
          <ac:chgData name="Elena Casini" userId="ecf6bcdf-7c5d-4369-ad16-bae62f736bd5" providerId="ADAL" clId="{B1BB1604-8357-4E54-9B75-2A7CFF3322B4}" dt="2022-02-18T15:01:15.309" v="1032" actId="14100"/>
          <ac:spMkLst>
            <pc:docMk/>
            <pc:sldMk cId="2761796903" sldId="272"/>
            <ac:spMk id="3" creationId="{42D3F298-19AE-5948-B1BB-986A0CA20044}"/>
          </ac:spMkLst>
        </pc:spChg>
      </pc:sldChg>
      <pc:sldChg chg="add del">
        <pc:chgData name="Elena Casini" userId="ecf6bcdf-7c5d-4369-ad16-bae62f736bd5" providerId="ADAL" clId="{B1BB1604-8357-4E54-9B75-2A7CFF3322B4}" dt="2022-02-18T14:36:24.797" v="571"/>
        <pc:sldMkLst>
          <pc:docMk/>
          <pc:sldMk cId="2503388494" sldId="273"/>
        </pc:sldMkLst>
      </pc:sldChg>
    </pc:docChg>
  </pc:docChgLst>
  <pc:docChgLst>
    <pc:chgData name="Alessia Ciccotti" userId="S::a.ciccotti@csvnet.it::fd55ccca-a48e-4d7b-818f-ca1bec26f50e" providerId="AD" clId="Web-{E7F63990-A489-DD4F-462D-738DCE06F516}"/>
    <pc:docChg chg="delSld modSld">
      <pc:chgData name="Alessia Ciccotti" userId="S::a.ciccotti@csvnet.it::fd55ccca-a48e-4d7b-818f-ca1bec26f50e" providerId="AD" clId="Web-{E7F63990-A489-DD4F-462D-738DCE06F516}" dt="2022-01-26T14:06:19.140" v="105" actId="1076"/>
      <pc:docMkLst>
        <pc:docMk/>
      </pc:docMkLst>
      <pc:sldChg chg="addSp delSp modSp">
        <pc:chgData name="Alessia Ciccotti" userId="S::a.ciccotti@csvnet.it::fd55ccca-a48e-4d7b-818f-ca1bec26f50e" providerId="AD" clId="Web-{E7F63990-A489-DD4F-462D-738DCE06F516}" dt="2022-01-25T16:02:26.829" v="45" actId="1076"/>
        <pc:sldMkLst>
          <pc:docMk/>
          <pc:sldMk cId="2296596866" sldId="258"/>
        </pc:sldMkLst>
        <pc:spChg chg="add mod">
          <ac:chgData name="Alessia Ciccotti" userId="S::a.ciccotti@csvnet.it::fd55ccca-a48e-4d7b-818f-ca1bec26f50e" providerId="AD" clId="Web-{E7F63990-A489-DD4F-462D-738DCE06F516}" dt="2022-01-25T16:02:26.829" v="45" actId="1076"/>
          <ac:spMkLst>
            <pc:docMk/>
            <pc:sldMk cId="2296596866" sldId="258"/>
            <ac:spMk id="4" creationId="{D5A36BD2-34E2-4B78-AEFB-17E8ADE9084A}"/>
          </ac:spMkLst>
        </pc:spChg>
        <pc:picChg chg="add mod">
          <ac:chgData name="Alessia Ciccotti" userId="S::a.ciccotti@csvnet.it::fd55ccca-a48e-4d7b-818f-ca1bec26f50e" providerId="AD" clId="Web-{E7F63990-A489-DD4F-462D-738DCE06F516}" dt="2022-01-25T16:02:20.454" v="44" actId="1076"/>
          <ac:picMkLst>
            <pc:docMk/>
            <pc:sldMk cId="2296596866" sldId="258"/>
            <ac:picMk id="5" creationId="{4DE51025-1BC5-4248-92CF-679E8DD06D2A}"/>
          </ac:picMkLst>
        </pc:picChg>
        <pc:picChg chg="add del mod">
          <ac:chgData name="Alessia Ciccotti" userId="S::a.ciccotti@csvnet.it::fd55ccca-a48e-4d7b-818f-ca1bec26f50e" providerId="AD" clId="Web-{E7F63990-A489-DD4F-462D-738DCE06F516}" dt="2022-01-25T15:32:10.216" v="16"/>
          <ac:picMkLst>
            <pc:docMk/>
            <pc:sldMk cId="2296596866" sldId="258"/>
            <ac:picMk id="5" creationId="{A6FE9D10-A6F3-493C-B579-69158C70A14B}"/>
          </ac:picMkLst>
        </pc:picChg>
        <pc:picChg chg="add del mod">
          <ac:chgData name="Alessia Ciccotti" userId="S::a.ciccotti@csvnet.it::fd55ccca-a48e-4d7b-818f-ca1bec26f50e" providerId="AD" clId="Web-{E7F63990-A489-DD4F-462D-738DCE06F516}" dt="2022-01-25T16:01:24.015" v="35"/>
          <ac:picMkLst>
            <pc:docMk/>
            <pc:sldMk cId="2296596866" sldId="258"/>
            <ac:picMk id="6" creationId="{EE2667CD-D8AF-4B54-9623-7B83A7C0D4A2}"/>
          </ac:picMkLst>
        </pc:picChg>
        <pc:picChg chg="add del mod">
          <ac:chgData name="Alessia Ciccotti" userId="S::a.ciccotti@csvnet.it::fd55ccca-a48e-4d7b-818f-ca1bec26f50e" providerId="AD" clId="Web-{E7F63990-A489-DD4F-462D-738DCE06F516}" dt="2022-01-25T16:01:17.187" v="33"/>
          <ac:picMkLst>
            <pc:docMk/>
            <pc:sldMk cId="2296596866" sldId="258"/>
            <ac:picMk id="10" creationId="{13A535A2-4AB3-EA42-8999-85F728A1D015}"/>
          </ac:picMkLst>
        </pc:picChg>
      </pc:sldChg>
      <pc:sldChg chg="addSp delSp modSp">
        <pc:chgData name="Alessia Ciccotti" userId="S::a.ciccotti@csvnet.it::fd55ccca-a48e-4d7b-818f-ca1bec26f50e" providerId="AD" clId="Web-{E7F63990-A489-DD4F-462D-738DCE06F516}" dt="2022-01-25T16:14:50.803" v="68" actId="1076"/>
        <pc:sldMkLst>
          <pc:docMk/>
          <pc:sldMk cId="4152166257" sldId="259"/>
        </pc:sldMkLst>
        <pc:spChg chg="add del mod">
          <ac:chgData name="Alessia Ciccotti" userId="S::a.ciccotti@csvnet.it::fd55ccca-a48e-4d7b-818f-ca1bec26f50e" providerId="AD" clId="Web-{E7F63990-A489-DD4F-462D-738DCE06F516}" dt="2022-01-25T16:04:32.895" v="49"/>
          <ac:spMkLst>
            <pc:docMk/>
            <pc:sldMk cId="4152166257" sldId="259"/>
            <ac:spMk id="4" creationId="{38712415-9583-4C7C-977D-8893CF93BB75}"/>
          </ac:spMkLst>
        </pc:spChg>
        <pc:spChg chg="add mod">
          <ac:chgData name="Alessia Ciccotti" userId="S::a.ciccotti@csvnet.it::fd55ccca-a48e-4d7b-818f-ca1bec26f50e" providerId="AD" clId="Web-{E7F63990-A489-DD4F-462D-738DCE06F516}" dt="2022-01-25T16:11:48.173" v="61" actId="1076"/>
          <ac:spMkLst>
            <pc:docMk/>
            <pc:sldMk cId="4152166257" sldId="259"/>
            <ac:spMk id="6" creationId="{BDECF1E1-2F26-4B61-8181-35D3F1F3757F}"/>
          </ac:spMkLst>
        </pc:spChg>
        <pc:picChg chg="del">
          <ac:chgData name="Alessia Ciccotti" userId="S::a.ciccotti@csvnet.it::fd55ccca-a48e-4d7b-818f-ca1bec26f50e" providerId="AD" clId="Web-{E7F63990-A489-DD4F-462D-738DCE06F516}" dt="2022-01-25T16:11:32.345" v="59"/>
          <ac:picMkLst>
            <pc:docMk/>
            <pc:sldMk cId="4152166257" sldId="259"/>
            <ac:picMk id="5" creationId="{1F79A7ED-AAAB-D84D-B0E2-8961C4F2E712}"/>
          </ac:picMkLst>
        </pc:picChg>
        <pc:picChg chg="add del">
          <ac:chgData name="Alessia Ciccotti" userId="S::a.ciccotti@csvnet.it::fd55ccca-a48e-4d7b-818f-ca1bec26f50e" providerId="AD" clId="Web-{E7F63990-A489-DD4F-462D-738DCE06F516}" dt="2022-01-25T16:12:09.283" v="62"/>
          <ac:picMkLst>
            <pc:docMk/>
            <pc:sldMk cId="4152166257" sldId="259"/>
            <ac:picMk id="8" creationId="{DDDDDEE9-273F-43CD-B293-59821B90E2C7}"/>
          </ac:picMkLst>
        </pc:picChg>
        <pc:picChg chg="add mod">
          <ac:chgData name="Alessia Ciccotti" userId="S::a.ciccotti@csvnet.it::fd55ccca-a48e-4d7b-818f-ca1bec26f50e" providerId="AD" clId="Web-{E7F63990-A489-DD4F-462D-738DCE06F516}" dt="2022-01-25T16:14:50.803" v="68" actId="1076"/>
          <ac:picMkLst>
            <pc:docMk/>
            <pc:sldMk cId="4152166257" sldId="259"/>
            <ac:picMk id="9" creationId="{8B57D027-A4B7-491A-AEF3-DE642EC101FE}"/>
          </ac:picMkLst>
        </pc:picChg>
      </pc:sldChg>
      <pc:sldChg chg="addSp delSp modSp">
        <pc:chgData name="Alessia Ciccotti" userId="S::a.ciccotti@csvnet.it::fd55ccca-a48e-4d7b-818f-ca1bec26f50e" providerId="AD" clId="Web-{E7F63990-A489-DD4F-462D-738DCE06F516}" dt="2022-01-25T16:17:07.729" v="80"/>
        <pc:sldMkLst>
          <pc:docMk/>
          <pc:sldMk cId="3150844019" sldId="260"/>
        </pc:sldMkLst>
        <pc:spChg chg="add mod">
          <ac:chgData name="Alessia Ciccotti" userId="S::a.ciccotti@csvnet.it::fd55ccca-a48e-4d7b-818f-ca1bec26f50e" providerId="AD" clId="Web-{E7F63990-A489-DD4F-462D-738DCE06F516}" dt="2022-01-25T16:16:46.900" v="79" actId="1076"/>
          <ac:spMkLst>
            <pc:docMk/>
            <pc:sldMk cId="3150844019" sldId="260"/>
            <ac:spMk id="4" creationId="{A96EE298-A3BF-4487-BC02-553606DF438B}"/>
          </ac:spMkLst>
        </pc:spChg>
        <pc:picChg chg="add">
          <ac:chgData name="Alessia Ciccotti" userId="S::a.ciccotti@csvnet.it::fd55ccca-a48e-4d7b-818f-ca1bec26f50e" providerId="AD" clId="Web-{E7F63990-A489-DD4F-462D-738DCE06F516}" dt="2022-01-25T16:17:07.729" v="80"/>
          <ac:picMkLst>
            <pc:docMk/>
            <pc:sldMk cId="3150844019" sldId="260"/>
            <ac:picMk id="5" creationId="{28664638-49E3-4BD7-A872-63F7C057A29D}"/>
          </ac:picMkLst>
        </pc:picChg>
        <pc:picChg chg="del">
          <ac:chgData name="Alessia Ciccotti" userId="S::a.ciccotti@csvnet.it::fd55ccca-a48e-4d7b-818f-ca1bec26f50e" providerId="AD" clId="Web-{E7F63990-A489-DD4F-462D-738DCE06F516}" dt="2022-01-25T16:16:37.478" v="77"/>
          <ac:picMkLst>
            <pc:docMk/>
            <pc:sldMk cId="3150844019" sldId="260"/>
            <ac:picMk id="6" creationId="{34694ACF-1A4A-BF4C-9312-738F81FBB969}"/>
          </ac:picMkLst>
        </pc:picChg>
      </pc:sldChg>
      <pc:sldChg chg="addSp delSp modSp">
        <pc:chgData name="Alessia Ciccotti" userId="S::a.ciccotti@csvnet.it::fd55ccca-a48e-4d7b-818f-ca1bec26f50e" providerId="AD" clId="Web-{E7F63990-A489-DD4F-462D-738DCE06F516}" dt="2022-01-26T14:04:30.168" v="94" actId="1076"/>
        <pc:sldMkLst>
          <pc:docMk/>
          <pc:sldMk cId="4260860464" sldId="261"/>
        </pc:sldMkLst>
        <pc:spChg chg="add mod">
          <ac:chgData name="Alessia Ciccotti" userId="S::a.ciccotti@csvnet.it::fd55ccca-a48e-4d7b-818f-ca1bec26f50e" providerId="AD" clId="Web-{E7F63990-A489-DD4F-462D-738DCE06F516}" dt="2022-01-26T14:04:30.168" v="94" actId="1076"/>
          <ac:spMkLst>
            <pc:docMk/>
            <pc:sldMk cId="4260860464" sldId="261"/>
            <ac:spMk id="4" creationId="{27A2F3A2-5DED-43EF-B12A-B052C5731CDD}"/>
          </ac:spMkLst>
        </pc:spChg>
        <pc:picChg chg="add">
          <ac:chgData name="Alessia Ciccotti" userId="S::a.ciccotti@csvnet.it::fd55ccca-a48e-4d7b-818f-ca1bec26f50e" providerId="AD" clId="Web-{E7F63990-A489-DD4F-462D-738DCE06F516}" dt="2022-01-26T14:03:08.776" v="91"/>
          <ac:picMkLst>
            <pc:docMk/>
            <pc:sldMk cId="4260860464" sldId="261"/>
            <ac:picMk id="5" creationId="{1A08A94E-9928-4BD7-B9EA-E60C471921BD}"/>
          </ac:picMkLst>
        </pc:picChg>
        <pc:picChg chg="del">
          <ac:chgData name="Alessia Ciccotti" userId="S::a.ciccotti@csvnet.it::fd55ccca-a48e-4d7b-818f-ca1bec26f50e" providerId="AD" clId="Web-{E7F63990-A489-DD4F-462D-738DCE06F516}" dt="2022-01-26T14:02:59.932" v="90"/>
          <ac:picMkLst>
            <pc:docMk/>
            <pc:sldMk cId="4260860464" sldId="261"/>
            <ac:picMk id="6" creationId="{D272D6FD-405F-8E49-8A49-E4B4E113F4B1}"/>
          </ac:picMkLst>
        </pc:picChg>
      </pc:sldChg>
      <pc:sldChg chg="addSp delSp modSp">
        <pc:chgData name="Alessia Ciccotti" userId="S::a.ciccotti@csvnet.it::fd55ccca-a48e-4d7b-818f-ca1bec26f50e" providerId="AD" clId="Web-{E7F63990-A489-DD4F-462D-738DCE06F516}" dt="2022-01-26T14:06:19.140" v="105" actId="1076"/>
        <pc:sldMkLst>
          <pc:docMk/>
          <pc:sldMk cId="2906388499" sldId="262"/>
        </pc:sldMkLst>
        <pc:spChg chg="add mod">
          <ac:chgData name="Alessia Ciccotti" userId="S::a.ciccotti@csvnet.it::fd55ccca-a48e-4d7b-818f-ca1bec26f50e" providerId="AD" clId="Web-{E7F63990-A489-DD4F-462D-738DCE06F516}" dt="2022-01-26T14:06:19.140" v="105" actId="1076"/>
          <ac:spMkLst>
            <pc:docMk/>
            <pc:sldMk cId="2906388499" sldId="262"/>
            <ac:spMk id="4" creationId="{EB01C3BE-D5CD-4FEF-9523-0F97691B4D49}"/>
          </ac:spMkLst>
        </pc:spChg>
        <pc:picChg chg="add">
          <ac:chgData name="Alessia Ciccotti" userId="S::a.ciccotti@csvnet.it::fd55ccca-a48e-4d7b-818f-ca1bec26f50e" providerId="AD" clId="Web-{E7F63990-A489-DD4F-462D-738DCE06F516}" dt="2022-01-26T14:06:09.093" v="104"/>
          <ac:picMkLst>
            <pc:docMk/>
            <pc:sldMk cId="2906388499" sldId="262"/>
            <ac:picMk id="5" creationId="{E2C0A103-0307-4D53-A6A9-4E8C34C1E53E}"/>
          </ac:picMkLst>
        </pc:picChg>
        <pc:picChg chg="del">
          <ac:chgData name="Alessia Ciccotti" userId="S::a.ciccotti@csvnet.it::fd55ccca-a48e-4d7b-818f-ca1bec26f50e" providerId="AD" clId="Web-{E7F63990-A489-DD4F-462D-738DCE06F516}" dt="2022-01-26T14:06:00.187" v="102"/>
          <ac:picMkLst>
            <pc:docMk/>
            <pc:sldMk cId="2906388499" sldId="262"/>
            <ac:picMk id="6" creationId="{863D6A3C-1850-144C-8AA7-1FDED815E436}"/>
          </ac:picMkLst>
        </pc:picChg>
      </pc:sldChg>
      <pc:sldChg chg="del">
        <pc:chgData name="Alessia Ciccotti" userId="S::a.ciccotti@csvnet.it::fd55ccca-a48e-4d7b-818f-ca1bec26f50e" providerId="AD" clId="Web-{E7F63990-A489-DD4F-462D-738DCE06F516}" dt="2022-01-25T15:19:17.902" v="5"/>
        <pc:sldMkLst>
          <pc:docMk/>
          <pc:sldMk cId="4291839215" sldId="267"/>
        </pc:sldMkLst>
      </pc:sldChg>
      <pc:sldChg chg="addSp delSp del">
        <pc:chgData name="Alessia Ciccotti" userId="S::a.ciccotti@csvnet.it::fd55ccca-a48e-4d7b-818f-ca1bec26f50e" providerId="AD" clId="Web-{E7F63990-A489-DD4F-462D-738DCE06F516}" dt="2022-01-25T15:19:21.871" v="6"/>
        <pc:sldMkLst>
          <pc:docMk/>
          <pc:sldMk cId="1905388202" sldId="268"/>
        </pc:sldMkLst>
        <pc:picChg chg="add del">
          <ac:chgData name="Alessia Ciccotti" userId="S::a.ciccotti@csvnet.it::fd55ccca-a48e-4d7b-818f-ca1bec26f50e" providerId="AD" clId="Web-{E7F63990-A489-DD4F-462D-738DCE06F516}" dt="2022-01-25T15:18:54.042" v="4"/>
          <ac:picMkLst>
            <pc:docMk/>
            <pc:sldMk cId="1905388202" sldId="268"/>
            <ac:picMk id="5" creationId="{2C65DF8B-6AC1-5E4F-AEC9-45E1F1470449}"/>
          </ac:picMkLst>
        </pc:picChg>
        <pc:picChg chg="del">
          <ac:chgData name="Alessia Ciccotti" userId="S::a.ciccotti@csvnet.it::fd55ccca-a48e-4d7b-818f-ca1bec26f50e" providerId="AD" clId="Web-{E7F63990-A489-DD4F-462D-738DCE06F516}" dt="2022-01-25T15:18:48.636" v="2"/>
          <ac:picMkLst>
            <pc:docMk/>
            <pc:sldMk cId="1905388202" sldId="268"/>
            <ac:picMk id="8" creationId="{B342F0AF-EE14-A847-AA1F-330C3C4E6BD2}"/>
          </ac:picMkLst>
        </pc:picChg>
      </pc:sldChg>
      <pc:sldChg chg="del">
        <pc:chgData name="Alessia Ciccotti" userId="S::a.ciccotti@csvnet.it::fd55ccca-a48e-4d7b-818f-ca1bec26f50e" providerId="AD" clId="Web-{E7F63990-A489-DD4F-462D-738DCE06F516}" dt="2022-01-25T15:19:24.606" v="7"/>
        <pc:sldMkLst>
          <pc:docMk/>
          <pc:sldMk cId="2811872146" sldId="269"/>
        </pc:sldMkLst>
      </pc:sldChg>
      <pc:sldChg chg="del">
        <pc:chgData name="Alessia Ciccotti" userId="S::a.ciccotti@csvnet.it::fd55ccca-a48e-4d7b-818f-ca1bec26f50e" providerId="AD" clId="Web-{E7F63990-A489-DD4F-462D-738DCE06F516}" dt="2022-01-25T15:19:30.043" v="8"/>
        <pc:sldMkLst>
          <pc:docMk/>
          <pc:sldMk cId="905836209" sldId="270"/>
        </pc:sldMkLst>
      </pc:sldChg>
    </pc:docChg>
  </pc:docChgLst>
  <pc:docChgLst>
    <pc:chgData name="Elena Casini" userId="ecf6bcdf-7c5d-4369-ad16-bae62f736bd5" providerId="ADAL" clId="{D2161F25-A356-45C9-A156-57C0FD8015CD}"/>
    <pc:docChg chg="custSel modSld">
      <pc:chgData name="Elena Casini" userId="ecf6bcdf-7c5d-4369-ad16-bae62f736bd5" providerId="ADAL" clId="{D2161F25-A356-45C9-A156-57C0FD8015CD}" dt="2022-01-24T15:40:52.117" v="7" actId="20577"/>
      <pc:docMkLst>
        <pc:docMk/>
      </pc:docMkLst>
      <pc:sldChg chg="modSp mod">
        <pc:chgData name="Elena Casini" userId="ecf6bcdf-7c5d-4369-ad16-bae62f736bd5" providerId="ADAL" clId="{D2161F25-A356-45C9-A156-57C0FD8015CD}" dt="2022-01-24T15:40:52.117" v="7" actId="20577"/>
        <pc:sldMkLst>
          <pc:docMk/>
          <pc:sldMk cId="2932850556" sldId="256"/>
        </pc:sldMkLst>
        <pc:spChg chg="mod">
          <ac:chgData name="Elena Casini" userId="ecf6bcdf-7c5d-4369-ad16-bae62f736bd5" providerId="ADAL" clId="{D2161F25-A356-45C9-A156-57C0FD8015CD}" dt="2022-01-24T15:40:52.117" v="7" actId="20577"/>
          <ac:spMkLst>
            <pc:docMk/>
            <pc:sldMk cId="2932850556" sldId="256"/>
            <ac:spMk id="10" creationId="{7A59486D-951C-7D46-9CCD-8FCCDA02112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2CE916-8229-F84E-9D0F-C0253CCA924B}" type="datetimeFigureOut">
              <a:rPr lang="it-IT" smtClean="0"/>
              <a:t>18/02/2022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186E2-05D2-D24D-AB57-5EC85E0F1F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6122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186E2-05D2-D24D-AB57-5EC85E0F1F9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5047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186E2-05D2-D24D-AB57-5EC85E0F1F9E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9381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186E2-05D2-D24D-AB57-5EC85E0F1F9E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6493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186E2-05D2-D24D-AB57-5EC85E0F1F9E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001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186E2-05D2-D24D-AB57-5EC85E0F1F9E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2332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186E2-05D2-D24D-AB57-5EC85E0F1F9E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403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186E2-05D2-D24D-AB57-5EC85E0F1F9E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2471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186E2-05D2-D24D-AB57-5EC85E0F1F9E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92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186E2-05D2-D24D-AB57-5EC85E0F1F9E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4762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186E2-05D2-D24D-AB57-5EC85E0F1F9E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4182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186E2-05D2-D24D-AB57-5EC85E0F1F9E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9469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186E2-05D2-D24D-AB57-5EC85E0F1F9E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29339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186E2-05D2-D24D-AB57-5EC85E0F1F9E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09655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186E2-05D2-D24D-AB57-5EC85E0F1F9E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2187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4376-01F6-8F49-9DAE-5F30175EE779}" type="datetime1">
              <a:rPr lang="it-IT" smtClean="0"/>
              <a:t>18/02/2022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Programmazione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9875-ABBE-584A-96F2-2DA719A1AF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685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B534-B23B-CC43-8DE3-500F13648768}" type="datetime1">
              <a:rPr lang="it-IT" smtClean="0"/>
              <a:t>18/02/2022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Programmazione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9875-ABBE-584A-96F2-2DA719A1AF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561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DB88D-8850-4446-BF06-9AEE6D98374D}" type="datetime1">
              <a:rPr lang="it-IT" smtClean="0"/>
              <a:t>18/02/2022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Programmazione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9875-ABBE-584A-96F2-2DA719A1AF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65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2948-9BDE-E248-A392-E716197D0C15}" type="datetime1">
              <a:rPr lang="it-IT" smtClean="0"/>
              <a:t>18/02/2022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Programmazione 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9875-ABBE-584A-96F2-2DA719A1AF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7140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7D08A-C53C-1C4E-8CB6-9DBE24E4B2A0}" type="datetime1">
              <a:rPr lang="it-IT" smtClean="0"/>
              <a:t>18/02/2022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Programmazione 2022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9875-ABBE-584A-96F2-2DA719A1AF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6147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C0D73-CD96-9B41-B07B-B2692E378299}" type="datetime1">
              <a:rPr lang="it-IT" smtClean="0"/>
              <a:t>18/02/2022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Programmazione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9875-ABBE-584A-96F2-2DA719A1AF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8509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9623-C29A-B143-A972-3A6E6166DD6C}" type="datetime1">
              <a:rPr lang="it-IT" smtClean="0"/>
              <a:t>18/02/2022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Programmazione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9875-ABBE-584A-96F2-2DA719A1AF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7087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83552-B026-1449-9783-F6BDA2E74D80}" type="datetime1">
              <a:rPr lang="it-IT" smtClean="0"/>
              <a:t>18/02/2022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Programmazione 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9875-ABBE-584A-96F2-2DA719A1AF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8160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EDE09-C611-1148-B80A-0AFADFB55468}" type="datetime1">
              <a:rPr lang="it-IT" smtClean="0"/>
              <a:t>18/02/2022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Programmazione 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9875-ABBE-584A-96F2-2DA719A1AF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622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2B206-E023-474C-B7D8-A58F01AA5676}" type="datetime1">
              <a:rPr lang="it-IT" smtClean="0"/>
              <a:t>18/02/2022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Programmazione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9875-ABBE-584A-96F2-2DA719A1AF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439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DD84-AA2C-0846-AC71-1B2E5AA7CB59}" type="datetime1">
              <a:rPr lang="it-IT" smtClean="0"/>
              <a:t>18/02/2022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Programmazione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9875-ABBE-584A-96F2-2DA719A1AF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9614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FAED3-9B78-A841-ADF4-06E6988D9BB0}" type="datetime1">
              <a:rPr lang="it-IT" smtClean="0"/>
              <a:t>18/02/2022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Programmazione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79875-ABBE-584A-96F2-2DA719A1AF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3121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>
            <a:extLst>
              <a:ext uri="{FF2B5EF4-FFF2-40B4-BE49-F238E27FC236}">
                <a16:creationId xmlns:a16="http://schemas.microsoft.com/office/drawing/2014/main" id="{7A59486D-951C-7D46-9CCD-8FCCDA021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86045"/>
            <a:ext cx="7772400" cy="976601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Source Sans Pro" panose="020B0503030403020204" pitchFamily="34" charset="0"/>
              </a:rPr>
              <a:t>FQTS 2022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02051370-1579-004B-83F8-370FD19AD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3372138"/>
            <a:ext cx="7632700" cy="1333500"/>
          </a:xfrm>
          <a:prstGeom prst="rect">
            <a:avLst/>
          </a:prstGeom>
        </p:spPr>
      </p:pic>
      <p:pic>
        <p:nvPicPr>
          <p:cNvPr id="18" name="Immagine 17" descr="Immagine che contiene testo, clipart&#10;&#10;Descrizione generata automaticamente">
            <a:extLst>
              <a:ext uri="{FF2B5EF4-FFF2-40B4-BE49-F238E27FC236}">
                <a16:creationId xmlns:a16="http://schemas.microsoft.com/office/drawing/2014/main" id="{FFB7E468-0B41-9146-9EC2-EEA9F384A2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00" y="5615131"/>
            <a:ext cx="26670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50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3070DF-413B-2442-9EC4-1DFB36C4E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latin typeface="Source Sans Pro" panose="020B0503030403020204" pitchFamily="34" charset="0"/>
              </a:rPr>
              <a:t>FQTS 2022</a:t>
            </a:r>
            <a:endParaRPr lang="it-IT" dirty="0">
              <a:latin typeface="Source Sans Pro" panose="020B0503030403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D3F298-19AE-5948-B1BB-986A0CA20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464832"/>
          </a:xfrm>
        </p:spPr>
        <p:txBody>
          <a:bodyPr/>
          <a:lstStyle/>
          <a:p>
            <a:pPr marL="0" indent="0">
              <a:buNone/>
            </a:pPr>
            <a:r>
              <a:rPr lang="it-IT" dirty="0">
                <a:latin typeface=""/>
              </a:rPr>
              <a:t>L’offerta formativa si articola </a:t>
            </a:r>
            <a:r>
              <a:rPr lang="it-IT" b="1" dirty="0">
                <a:latin typeface=""/>
              </a:rPr>
              <a:t>in percorsi indirizzati a gruppi omogenei di destinatari </a:t>
            </a:r>
            <a:r>
              <a:rPr lang="it-IT" dirty="0">
                <a:latin typeface=""/>
              </a:rPr>
              <a:t>secondo obiettivi formativi “individualizzati”.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it-IT" dirty="0">
                <a:latin typeface=""/>
              </a:rPr>
              <a:t>La </a:t>
            </a:r>
            <a:r>
              <a:rPr lang="it-IT" b="1" dirty="0">
                <a:latin typeface=""/>
              </a:rPr>
              <a:t>novità per il 2022 </a:t>
            </a:r>
            <a:r>
              <a:rPr lang="it-IT" dirty="0">
                <a:latin typeface=""/>
              </a:rPr>
              <a:t>è </a:t>
            </a:r>
            <a:r>
              <a:rPr lang="it-IT" b="1" dirty="0">
                <a:latin typeface=""/>
              </a:rPr>
              <a:t>l’inserimento tra i destinatari </a:t>
            </a:r>
            <a:r>
              <a:rPr lang="it-IT" dirty="0">
                <a:latin typeface=""/>
              </a:rPr>
              <a:t>dell’Asse 3 e dell’Asse 4 di 30 </a:t>
            </a:r>
            <a:r>
              <a:rPr lang="it-IT" b="1" dirty="0">
                <a:latin typeface=""/>
              </a:rPr>
              <a:t>comunità territoriali </a:t>
            </a:r>
            <a:r>
              <a:rPr lang="it-IT" dirty="0">
                <a:latin typeface=""/>
              </a:rPr>
              <a:t>che si candideranno a partecipare ai processi formativi di FQTS 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ECF1E1-2F26-4B61-8181-35D3F1F3757F}"/>
              </a:ext>
            </a:extLst>
          </p:cNvPr>
          <p:cNvSpPr/>
          <p:nvPr/>
        </p:nvSpPr>
        <p:spPr>
          <a:xfrm>
            <a:off x="-3362" y="6501653"/>
            <a:ext cx="9143999" cy="3445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8B57D027-A4B7-491A-AEF3-DE642EC10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029" y="6500567"/>
            <a:ext cx="1023328" cy="3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166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3070DF-413B-2442-9EC4-1DFB36C4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6914" y="0"/>
            <a:ext cx="3744044" cy="1055914"/>
          </a:xfrm>
        </p:spPr>
        <p:txBody>
          <a:bodyPr/>
          <a:lstStyle/>
          <a:p>
            <a:r>
              <a:rPr lang="it-IT" b="1" dirty="0">
                <a:latin typeface="Source Sans Pro" panose="020B0503030403020204" pitchFamily="34" charset="0"/>
              </a:rPr>
              <a:t>FQTS 2022</a:t>
            </a:r>
            <a:endParaRPr lang="it-IT" dirty="0">
              <a:latin typeface="Source Sans Pro" panose="020B0503030403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D3F298-19AE-5948-B1BB-986A0CA20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198361"/>
            <a:ext cx="8014607" cy="49085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000000"/>
                </a:solidFill>
                <a:latin typeface="LECBCA+Calibri"/>
              </a:rPr>
              <a:t>Obie</a:t>
            </a:r>
            <a:r>
              <a:rPr lang="it-IT" b="1" dirty="0">
                <a:solidFill>
                  <a:srgbClr val="000000"/>
                </a:solidFill>
                <a:latin typeface="LEBPBF+Calibri"/>
              </a:rPr>
              <a:t>tti</a:t>
            </a:r>
            <a:r>
              <a:rPr lang="it-IT" b="1" dirty="0">
                <a:solidFill>
                  <a:srgbClr val="000000"/>
                </a:solidFill>
                <a:latin typeface="LECBCA+Calibri"/>
              </a:rPr>
              <a:t>vi forma</a:t>
            </a:r>
            <a:r>
              <a:rPr lang="it-IT" b="1" dirty="0">
                <a:solidFill>
                  <a:srgbClr val="000000"/>
                </a:solidFill>
                <a:latin typeface="LEBPBF+Calibri"/>
              </a:rPr>
              <a:t>ti</a:t>
            </a:r>
            <a:r>
              <a:rPr lang="it-IT" b="1" dirty="0">
                <a:solidFill>
                  <a:srgbClr val="000000"/>
                </a:solidFill>
                <a:latin typeface="LECBCA+Calibri"/>
              </a:rPr>
              <a:t>vi </a:t>
            </a:r>
          </a:p>
          <a:p>
            <a:pPr marL="0" indent="0">
              <a:buNone/>
            </a:pPr>
            <a:r>
              <a:rPr lang="it-IT" dirty="0">
                <a:solidFill>
                  <a:srgbClr val="000000"/>
                </a:solidFill>
                <a:latin typeface="LECAKK+Calibri"/>
              </a:rPr>
              <a:t>Ra</a:t>
            </a:r>
            <a:r>
              <a:rPr lang="it-IT" dirty="0">
                <a:solidFill>
                  <a:srgbClr val="000000"/>
                </a:solidFill>
                <a:latin typeface="LEBPBE+Calibri"/>
              </a:rPr>
              <a:t>ff</a:t>
            </a:r>
            <a:r>
              <a:rPr lang="it-IT" dirty="0">
                <a:solidFill>
                  <a:srgbClr val="000000"/>
                </a:solidFill>
                <a:latin typeface="LECAKK+Calibri"/>
              </a:rPr>
              <a:t>orzamento delle competenze e del ruolo individuale rispe</a:t>
            </a:r>
            <a:r>
              <a:rPr lang="it-IT" dirty="0">
                <a:solidFill>
                  <a:srgbClr val="000000"/>
                </a:solidFill>
                <a:latin typeface="LEBPBE+Calibri"/>
              </a:rPr>
              <a:t>tt</a:t>
            </a:r>
            <a:r>
              <a:rPr lang="it-IT" dirty="0">
                <a:solidFill>
                  <a:srgbClr val="000000"/>
                </a:solidFill>
                <a:latin typeface="LECAKK+Calibri"/>
              </a:rPr>
              <a:t>o alla speci</a:t>
            </a:r>
            <a:r>
              <a:rPr lang="it-IT" dirty="0">
                <a:solidFill>
                  <a:srgbClr val="000000"/>
                </a:solidFill>
                <a:latin typeface="LECDIK+Calibri"/>
              </a:rPr>
              <a:t>fi</a:t>
            </a:r>
            <a:r>
              <a:rPr lang="it-IT" dirty="0">
                <a:solidFill>
                  <a:srgbClr val="000000"/>
                </a:solidFill>
                <a:latin typeface="LECAKK+Calibri"/>
              </a:rPr>
              <a:t>ca funzione svolta all’interno della propria organizzazione</a:t>
            </a:r>
            <a:endParaRPr lang="it-IT" b="1" dirty="0">
              <a:solidFill>
                <a:srgbClr val="000000"/>
              </a:solidFill>
              <a:latin typeface="LECBCA+Calibri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it-IT" b="1" dirty="0">
                <a:solidFill>
                  <a:srgbClr val="000000"/>
                </a:solidFill>
                <a:latin typeface="LECBCA+Calibri"/>
              </a:rPr>
              <a:t>Des</a:t>
            </a:r>
            <a:r>
              <a:rPr lang="it-IT" b="1" i="0" u="none" strike="noStrike" baseline="0" dirty="0">
                <a:solidFill>
                  <a:srgbClr val="000000"/>
                </a:solidFill>
                <a:latin typeface="LEBPBF+Calibri"/>
              </a:rPr>
              <a:t>ti</a:t>
            </a:r>
            <a:r>
              <a:rPr lang="it-IT" b="1" i="0" u="none" strike="noStrike" baseline="0" dirty="0">
                <a:solidFill>
                  <a:srgbClr val="000000"/>
                </a:solidFill>
                <a:latin typeface="LECBCA+Calibri"/>
              </a:rPr>
              <a:t>natari della formazione</a:t>
            </a:r>
          </a:p>
          <a:p>
            <a:pPr marL="0" indent="0">
              <a:buNone/>
            </a:pPr>
            <a:r>
              <a:rPr lang="it-IT" dirty="0">
                <a:solidFill>
                  <a:srgbClr val="000000"/>
                </a:solidFill>
                <a:latin typeface="LECAKK+Calibri"/>
              </a:rPr>
              <a:t>Dirigen</a:t>
            </a:r>
            <a:r>
              <a:rPr lang="it-IT" dirty="0">
                <a:solidFill>
                  <a:srgbClr val="000000"/>
                </a:solidFill>
                <a:latin typeface="LEBPBE+Calibri"/>
              </a:rPr>
              <a:t>ti</a:t>
            </a:r>
            <a:r>
              <a:rPr lang="it-IT" dirty="0">
                <a:solidFill>
                  <a:srgbClr val="000000"/>
                </a:solidFill>
                <a:latin typeface="LECAKK+Calibri"/>
              </a:rPr>
              <a:t>, quadri, </a:t>
            </a:r>
            <a:r>
              <a:rPr lang="it-IT" dirty="0">
                <a:solidFill>
                  <a:srgbClr val="000000"/>
                </a:solidFill>
                <a:latin typeface="LECDIK+Calibri"/>
              </a:rPr>
              <a:t>fi</a:t>
            </a:r>
            <a:r>
              <a:rPr lang="it-IT" dirty="0">
                <a:solidFill>
                  <a:srgbClr val="000000"/>
                </a:solidFill>
                <a:latin typeface="LECAKK+Calibri"/>
              </a:rPr>
              <a:t>gure apicali di riferimento n</a:t>
            </a:r>
            <a:r>
              <a:rPr lang="it-IT" dirty="0">
                <a:solidFill>
                  <a:srgbClr val="000000"/>
                </a:solidFill>
                <a:latin typeface="LECIOC+Calibri"/>
              </a:rPr>
              <a:t>ella </a:t>
            </a:r>
            <a:r>
              <a:rPr lang="it-IT" dirty="0" err="1">
                <a:solidFill>
                  <a:srgbClr val="000000"/>
                </a:solidFill>
                <a:latin typeface="LECIOC+Calibri"/>
              </a:rPr>
              <a:t>coprogrammazione</a:t>
            </a:r>
            <a:r>
              <a:rPr lang="it-IT" dirty="0">
                <a:solidFill>
                  <a:srgbClr val="000000"/>
                </a:solidFill>
                <a:latin typeface="LECIOC+Calibri"/>
              </a:rPr>
              <a:t>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it-IT" b="1" dirty="0">
                <a:solidFill>
                  <a:srgbClr val="000000"/>
                </a:solidFill>
                <a:latin typeface="LECBCA+Calibri"/>
              </a:rPr>
              <a:t>Assi di formazione</a:t>
            </a:r>
          </a:p>
          <a:p>
            <a:r>
              <a:rPr lang="it-IT" dirty="0">
                <a:solidFill>
                  <a:srgbClr val="000000"/>
                </a:solidFill>
                <a:latin typeface="LECAKK+Calibri"/>
              </a:rPr>
              <a:t>Asse </a:t>
            </a:r>
            <a:r>
              <a:rPr lang="it-IT" dirty="0">
                <a:solidFill>
                  <a:srgbClr val="000000"/>
                </a:solidFill>
                <a:latin typeface="LECIOC+Calibri"/>
              </a:rPr>
              <a:t>1: Ruolo degli Ets </a:t>
            </a:r>
            <a:endParaRPr lang="it-IT" b="0" i="0" u="none" strike="noStrike" baseline="0" dirty="0">
              <a:solidFill>
                <a:srgbClr val="000000"/>
              </a:solidFill>
              <a:latin typeface="LECAKK+Calibri"/>
            </a:endParaRPr>
          </a:p>
          <a:p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Asse 2: Ra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BPBG+Calibri"/>
              </a:rPr>
              <a:t>ff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orzamento delle capacità poli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BPBG+Calibri"/>
              </a:rPr>
              <a:t>ti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che </a:t>
            </a:r>
          </a:p>
          <a:p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Asse 4: Supporto alle comunità </a:t>
            </a:r>
          </a:p>
          <a:p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Asse 6: Educazione popolare 	</a:t>
            </a:r>
          </a:p>
          <a:p>
            <a:pPr marL="0" indent="0">
              <a:buNone/>
            </a:pPr>
            <a:endParaRPr lang="it-IT" dirty="0">
              <a:latin typeface="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ECF1E1-2F26-4B61-8181-35D3F1F3757F}"/>
              </a:ext>
            </a:extLst>
          </p:cNvPr>
          <p:cNvSpPr/>
          <p:nvPr/>
        </p:nvSpPr>
        <p:spPr>
          <a:xfrm>
            <a:off x="-3362" y="6501653"/>
            <a:ext cx="9143999" cy="3445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8B57D027-A4B7-491A-AEF3-DE642EC10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029" y="6500567"/>
            <a:ext cx="1023328" cy="3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362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3070DF-413B-2442-9EC4-1DFB36C4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4313" y="-57312"/>
            <a:ext cx="3744044" cy="1055914"/>
          </a:xfrm>
        </p:spPr>
        <p:txBody>
          <a:bodyPr/>
          <a:lstStyle/>
          <a:p>
            <a:r>
              <a:rPr lang="it-IT" b="1" dirty="0">
                <a:latin typeface="Source Sans Pro" panose="020B0503030403020204" pitchFamily="34" charset="0"/>
              </a:rPr>
              <a:t>FQTS 2022</a:t>
            </a:r>
            <a:endParaRPr lang="it-IT" dirty="0">
              <a:latin typeface="Source Sans Pro" panose="020B0503030403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D3F298-19AE-5948-B1BB-986A0CA20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87" y="1208313"/>
            <a:ext cx="7886700" cy="50836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000000"/>
                </a:solidFill>
                <a:latin typeface="LECBCA+Calibri"/>
              </a:rPr>
              <a:t>Obie</a:t>
            </a:r>
            <a:r>
              <a:rPr lang="it-IT" b="1" dirty="0">
                <a:solidFill>
                  <a:srgbClr val="000000"/>
                </a:solidFill>
                <a:latin typeface="LEBPBF+Calibri"/>
              </a:rPr>
              <a:t>tti</a:t>
            </a:r>
            <a:r>
              <a:rPr lang="it-IT" b="1" dirty="0">
                <a:solidFill>
                  <a:srgbClr val="000000"/>
                </a:solidFill>
                <a:latin typeface="LECBCA+Calibri"/>
              </a:rPr>
              <a:t>vi forma</a:t>
            </a:r>
            <a:r>
              <a:rPr lang="it-IT" b="1" dirty="0">
                <a:solidFill>
                  <a:srgbClr val="000000"/>
                </a:solidFill>
                <a:latin typeface="LEBPBF+Calibri"/>
              </a:rPr>
              <a:t>ti</a:t>
            </a:r>
            <a:r>
              <a:rPr lang="it-IT" b="1" dirty="0">
                <a:solidFill>
                  <a:srgbClr val="000000"/>
                </a:solidFill>
                <a:latin typeface="LECBCA+Calibri"/>
              </a:rPr>
              <a:t>vi </a:t>
            </a:r>
          </a:p>
          <a:p>
            <a:pPr marL="0" indent="0">
              <a:buNone/>
            </a:pPr>
            <a:r>
              <a:rPr lang="it-IT" dirty="0">
                <a:solidFill>
                  <a:srgbClr val="000000"/>
                </a:solidFill>
                <a:latin typeface="LECAKK+Calibri"/>
              </a:rPr>
              <a:t>Rafforzamento delle capacità delle comunità territoriali per la crescita e lo sviluppo locale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it-IT" b="1" dirty="0">
                <a:solidFill>
                  <a:srgbClr val="000000"/>
                </a:solidFill>
                <a:latin typeface="LECBCA+Calibri"/>
              </a:rPr>
              <a:t>Des</a:t>
            </a:r>
            <a:r>
              <a:rPr lang="it-IT" b="1" i="0" u="none" strike="noStrike" baseline="0" dirty="0">
                <a:solidFill>
                  <a:srgbClr val="000000"/>
                </a:solidFill>
                <a:latin typeface="LEBPBF+Calibri"/>
              </a:rPr>
              <a:t>ti</a:t>
            </a:r>
            <a:r>
              <a:rPr lang="it-IT" b="1" i="0" u="none" strike="noStrike" baseline="0" dirty="0">
                <a:solidFill>
                  <a:srgbClr val="000000"/>
                </a:solidFill>
                <a:latin typeface="LECBCA+Calibri"/>
              </a:rPr>
              <a:t>natari della formazione</a:t>
            </a:r>
          </a:p>
          <a:p>
            <a:pPr marL="0" indent="0">
              <a:buNone/>
            </a:pPr>
            <a:r>
              <a:rPr lang="it-IT" dirty="0">
                <a:solidFill>
                  <a:srgbClr val="000000"/>
                </a:solidFill>
                <a:latin typeface="LECAKK+Calibri"/>
              </a:rPr>
              <a:t>30 comunità nelle 6 regioni del Sud (Ets, Reti di terzo settore, attori della pubblica amministrazione, delle organizzazioni economiche e sociali, delle imprese)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it-IT" b="1" dirty="0">
                <a:solidFill>
                  <a:srgbClr val="000000"/>
                </a:solidFill>
                <a:latin typeface="LECBCA+Calibri"/>
              </a:rPr>
              <a:t>Assi di formazione</a:t>
            </a:r>
          </a:p>
          <a:p>
            <a:r>
              <a:rPr lang="it-IT" dirty="0">
                <a:solidFill>
                  <a:srgbClr val="000000"/>
                </a:solidFill>
                <a:latin typeface="LECAKK+Calibri"/>
              </a:rPr>
              <a:t>Asse 3: Ets e reti nelle comunità</a:t>
            </a:r>
          </a:p>
          <a:p>
            <a:r>
              <a:rPr lang="it-IT" dirty="0">
                <a:solidFill>
                  <a:srgbClr val="000000"/>
                </a:solidFill>
                <a:latin typeface="LECAKK+Calibri"/>
              </a:rPr>
              <a:t>Asse 4: Supporto alle comunità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	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ECF1E1-2F26-4B61-8181-35D3F1F3757F}"/>
              </a:ext>
            </a:extLst>
          </p:cNvPr>
          <p:cNvSpPr/>
          <p:nvPr/>
        </p:nvSpPr>
        <p:spPr>
          <a:xfrm>
            <a:off x="-3362" y="6501653"/>
            <a:ext cx="9143999" cy="3445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8B57D027-A4B7-491A-AEF3-DE642EC10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029" y="6500567"/>
            <a:ext cx="1023328" cy="3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08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3070DF-413B-2442-9EC4-1DFB36C4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6593" y="-28654"/>
            <a:ext cx="3744044" cy="1055914"/>
          </a:xfrm>
        </p:spPr>
        <p:txBody>
          <a:bodyPr/>
          <a:lstStyle/>
          <a:p>
            <a:r>
              <a:rPr lang="it-IT" b="1" dirty="0">
                <a:latin typeface="Source Sans Pro" panose="020B0503030403020204" pitchFamily="34" charset="0"/>
              </a:rPr>
              <a:t>FQTS 2022</a:t>
            </a:r>
            <a:endParaRPr lang="it-IT" dirty="0">
              <a:latin typeface="Source Sans Pro" panose="020B0503030403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D3F298-19AE-5948-B1BB-986A0CA20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993" y="816428"/>
            <a:ext cx="7886700" cy="56764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000000"/>
                </a:solidFill>
                <a:latin typeface="LECBCA+Calibri"/>
              </a:rPr>
              <a:t>Obie</a:t>
            </a:r>
            <a:r>
              <a:rPr lang="it-IT" b="1" dirty="0">
                <a:solidFill>
                  <a:srgbClr val="000000"/>
                </a:solidFill>
                <a:latin typeface="LEBPBF+Calibri"/>
              </a:rPr>
              <a:t>tti</a:t>
            </a:r>
            <a:r>
              <a:rPr lang="it-IT" b="1" dirty="0">
                <a:solidFill>
                  <a:srgbClr val="000000"/>
                </a:solidFill>
                <a:latin typeface="LECBCA+Calibri"/>
              </a:rPr>
              <a:t>vi forma</a:t>
            </a:r>
            <a:r>
              <a:rPr lang="it-IT" b="1" dirty="0">
                <a:solidFill>
                  <a:srgbClr val="000000"/>
                </a:solidFill>
                <a:latin typeface="LEBPBF+Calibri"/>
              </a:rPr>
              <a:t>ti</a:t>
            </a:r>
            <a:r>
              <a:rPr lang="it-IT" b="1" dirty="0">
                <a:solidFill>
                  <a:srgbClr val="000000"/>
                </a:solidFill>
                <a:latin typeface="LECBCA+Calibri"/>
              </a:rPr>
              <a:t>vi </a:t>
            </a:r>
          </a:p>
          <a:p>
            <a:pPr marL="0" indent="0">
              <a:buNone/>
            </a:pPr>
            <a:r>
              <a:rPr lang="it-IT" dirty="0">
                <a:solidFill>
                  <a:srgbClr val="000000"/>
                </a:solidFill>
                <a:latin typeface="LECAKK+Calibri"/>
              </a:rPr>
              <a:t>Rafforzamento della capacità delle organizzazioni di immaginare la propria mission, costruire e gestire relazioni complesse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it-IT" b="1" dirty="0">
                <a:solidFill>
                  <a:srgbClr val="000000"/>
                </a:solidFill>
                <a:latin typeface="LECBCA+Calibri"/>
              </a:rPr>
              <a:t>Des</a:t>
            </a:r>
            <a:r>
              <a:rPr lang="it-IT" b="1" i="0" u="none" strike="noStrike" baseline="0" dirty="0">
                <a:solidFill>
                  <a:srgbClr val="000000"/>
                </a:solidFill>
                <a:latin typeface="LEBPBF+Calibri"/>
              </a:rPr>
              <a:t>ti</a:t>
            </a:r>
            <a:r>
              <a:rPr lang="it-IT" b="1" i="0" u="none" strike="noStrike" baseline="0" dirty="0">
                <a:solidFill>
                  <a:srgbClr val="000000"/>
                </a:solidFill>
                <a:latin typeface="LECBCA+Calibri"/>
              </a:rPr>
              <a:t>natari della formazione</a:t>
            </a:r>
          </a:p>
          <a:p>
            <a:pPr marL="0" indent="0">
              <a:buNone/>
            </a:pPr>
            <a:r>
              <a:rPr lang="it-IT" dirty="0">
                <a:solidFill>
                  <a:srgbClr val="000000"/>
                </a:solidFill>
                <a:latin typeface="LECAKK+Calibri"/>
              </a:rPr>
              <a:t>Enti di Terzo Settore (componenti degli organi di amministrazione comunque definiti: Consigli direttivi, Consigli di amministrazione, organi di coordinamento)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0000"/>
                </a:solidFill>
                <a:latin typeface="LECBCA+Calibri"/>
              </a:rPr>
              <a:t>Assi di formazione</a:t>
            </a:r>
          </a:p>
          <a:p>
            <a:r>
              <a:rPr lang="it-IT" dirty="0">
                <a:solidFill>
                  <a:srgbClr val="000000"/>
                </a:solidFill>
                <a:latin typeface="LECAKK+Calibri"/>
              </a:rPr>
              <a:t>Asse 1: Ruolo degli Ets nella co programmazione</a:t>
            </a:r>
          </a:p>
          <a:p>
            <a:r>
              <a:rPr lang="it-IT" dirty="0">
                <a:solidFill>
                  <a:srgbClr val="000000"/>
                </a:solidFill>
                <a:latin typeface="LECAKK+Calibri"/>
              </a:rPr>
              <a:t>Asse 5: Formazione regionale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	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ECF1E1-2F26-4B61-8181-35D3F1F3757F}"/>
              </a:ext>
            </a:extLst>
          </p:cNvPr>
          <p:cNvSpPr/>
          <p:nvPr/>
        </p:nvSpPr>
        <p:spPr>
          <a:xfrm>
            <a:off x="-3362" y="6501653"/>
            <a:ext cx="9143999" cy="3445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8B57D027-A4B7-491A-AEF3-DE642EC10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029" y="6500567"/>
            <a:ext cx="1023328" cy="3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817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3070DF-413B-2442-9EC4-1DFB36C4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30" y="152400"/>
            <a:ext cx="7466958" cy="1055914"/>
          </a:xfrm>
        </p:spPr>
        <p:txBody>
          <a:bodyPr>
            <a:normAutofit fontScale="90000"/>
          </a:bodyPr>
          <a:lstStyle/>
          <a:p>
            <a:r>
              <a:rPr lang="it-IT" b="1" dirty="0">
                <a:latin typeface="Source Sans Pro" panose="020B0503030403020204" pitchFamily="34" charset="0"/>
              </a:rPr>
              <a:t>Individuazione dei partecipanti</a:t>
            </a:r>
            <a:endParaRPr lang="it-IT" dirty="0">
              <a:latin typeface="Source Sans Pro" panose="020B0503030403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D3F298-19AE-5948-B1BB-986A0CA20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87" y="1462450"/>
            <a:ext cx="7886700" cy="40130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L’individuazione dei partecipanti sarà effettuata tramite un </a:t>
            </a:r>
            <a:r>
              <a:rPr lang="it-IT" b="1" i="0" u="none" strike="noStrike" baseline="0" dirty="0">
                <a:solidFill>
                  <a:srgbClr val="000000"/>
                </a:solidFill>
                <a:latin typeface="LECIOC+Calibri"/>
              </a:rPr>
              <a:t>modulo on line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, condiviso con la Fondazione Con il Sud e diffuso dai soggetti promotori attraverso i propri canali ufficiali di comunicazione e i social network.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Si realizzeranno inoltre </a:t>
            </a:r>
            <a:r>
              <a:rPr lang="it-IT" b="1" i="0" u="none" strike="noStrike" baseline="0" dirty="0">
                <a:solidFill>
                  <a:srgbClr val="000000"/>
                </a:solidFill>
                <a:latin typeface="LECIOC+Calibri"/>
              </a:rPr>
              <a:t>eventi sia regionali che provinciali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, invitando gli Ets e le reti di quei territori, al fine di promuovere e rendere comprensibile il complesso delle attività formative proposte.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ECF1E1-2F26-4B61-8181-35D3F1F3757F}"/>
              </a:ext>
            </a:extLst>
          </p:cNvPr>
          <p:cNvSpPr/>
          <p:nvPr/>
        </p:nvSpPr>
        <p:spPr>
          <a:xfrm>
            <a:off x="-3362" y="6501653"/>
            <a:ext cx="9143999" cy="3445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8B57D027-A4B7-491A-AEF3-DE642EC10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029" y="6500567"/>
            <a:ext cx="1023328" cy="3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429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3070DF-413B-2442-9EC4-1DFB36C4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287" y="152400"/>
            <a:ext cx="7886701" cy="1055914"/>
          </a:xfrm>
        </p:spPr>
        <p:txBody>
          <a:bodyPr>
            <a:noAutofit/>
          </a:bodyPr>
          <a:lstStyle/>
          <a:p>
            <a:r>
              <a:rPr lang="it-IT" sz="2400" b="1" dirty="0">
                <a:latin typeface="Source Sans Pro" panose="020B0503030403020204" pitchFamily="34" charset="0"/>
              </a:rPr>
              <a:t>ASSE UNO “IL FUTURO DELLE COMUNITÀ:</a:t>
            </a:r>
            <a:br>
              <a:rPr lang="it-IT" sz="2400" b="1" dirty="0">
                <a:latin typeface="Source Sans Pro" panose="020B0503030403020204" pitchFamily="34" charset="0"/>
              </a:rPr>
            </a:br>
            <a:r>
              <a:rPr lang="it-IT" sz="2400" b="1" dirty="0">
                <a:latin typeface="Source Sans Pro" panose="020B0503030403020204" pitchFamily="34" charset="0"/>
              </a:rPr>
              <a:t>IL RUOLO DEGLI ETS NELL’AMMINISTRAZIONE CONDIVISA”</a:t>
            </a:r>
            <a:endParaRPr lang="it-IT" sz="2400" dirty="0">
              <a:latin typeface="Source Sans Pro" panose="020B0503030403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D3F298-19AE-5948-B1BB-986A0CA20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87" y="1462451"/>
            <a:ext cx="7886700" cy="4023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b="0" i="1" u="none" strike="noStrike" baseline="0" dirty="0">
                <a:solidFill>
                  <a:srgbClr val="000000"/>
                </a:solidFill>
                <a:latin typeface="LECIOC+Calibri"/>
              </a:rPr>
              <a:t>Coordinamento di Mauro Giannelli, Gianfranco Marocchi, Paolo Pezzana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IOC+Calibri"/>
              </a:rPr>
              <a:t>.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it-IT" b="1" i="0" u="none" strike="noStrike" baseline="0" dirty="0">
                <a:solidFill>
                  <a:srgbClr val="000000"/>
                </a:solidFill>
                <a:latin typeface="LECIOC+Calibri"/>
              </a:rPr>
              <a:t>Linea formativa 1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: Il futuro delle comunità: il ruolo degli Ets nell’amministrazione condivisa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it-IT" b="1" i="0" u="none" strike="noStrike" baseline="0" dirty="0">
                <a:solidFill>
                  <a:srgbClr val="000000"/>
                </a:solidFill>
                <a:latin typeface="LECIOC+Calibri"/>
              </a:rPr>
              <a:t>Linea formativa 2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: </a:t>
            </a:r>
            <a:r>
              <a:rPr lang="it-IT" b="0" i="0" u="none" strike="noStrike" baseline="0" dirty="0" err="1">
                <a:solidFill>
                  <a:srgbClr val="000000"/>
                </a:solidFill>
                <a:latin typeface="LECIOC+Calibri"/>
              </a:rPr>
              <a:t>Coprogrammazione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 e coprogettazione, la strada della collaborazione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it-IT" b="1" i="0" u="none" strike="noStrike" baseline="0" dirty="0">
                <a:solidFill>
                  <a:srgbClr val="000000"/>
                </a:solidFill>
                <a:latin typeface="LECIOC+Calibri"/>
              </a:rPr>
              <a:t>Linea formativa 3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: Codice di qualità ed autocontrollo</a:t>
            </a:r>
          </a:p>
          <a:p>
            <a:pPr marL="0" indent="0">
              <a:buNone/>
            </a:pPr>
            <a:endParaRPr lang="it-IT" b="0" i="0" u="none" strike="noStrike" baseline="0" dirty="0">
              <a:solidFill>
                <a:srgbClr val="000000"/>
              </a:solidFill>
              <a:latin typeface="LECIOC+Calibri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ECF1E1-2F26-4B61-8181-35D3F1F3757F}"/>
              </a:ext>
            </a:extLst>
          </p:cNvPr>
          <p:cNvSpPr/>
          <p:nvPr/>
        </p:nvSpPr>
        <p:spPr>
          <a:xfrm>
            <a:off x="-3362" y="6501653"/>
            <a:ext cx="9143999" cy="3445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8B57D027-A4B7-491A-AEF3-DE642EC10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029" y="6500567"/>
            <a:ext cx="1023328" cy="3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86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3070DF-413B-2442-9EC4-1DFB36C4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2" y="154724"/>
            <a:ext cx="7886701" cy="1055914"/>
          </a:xfrm>
        </p:spPr>
        <p:txBody>
          <a:bodyPr>
            <a:noAutofit/>
          </a:bodyPr>
          <a:lstStyle/>
          <a:p>
            <a:r>
              <a:rPr lang="it-IT" sz="2400" b="1" dirty="0">
                <a:latin typeface="Source Sans Pro" panose="020B0503030403020204" pitchFamily="34" charset="0"/>
              </a:rPr>
              <a:t>ASSE DUE “RAFFORZAMENTO DELLE CAPACITÀ POLITICHE E DI RUOLO”</a:t>
            </a:r>
            <a:endParaRPr lang="it-IT" sz="2400" dirty="0">
              <a:latin typeface="Source Sans Pro" panose="020B0503030403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D3F298-19AE-5948-B1BB-986A0CA20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87" y="1462451"/>
            <a:ext cx="7886700" cy="43287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b="0" i="1" u="none" strike="noStrike" baseline="0" dirty="0">
                <a:solidFill>
                  <a:srgbClr val="000000"/>
                </a:solidFill>
                <a:latin typeface="LECIOC+Calibri"/>
              </a:rPr>
              <a:t>Coordinamento di Francesca </a:t>
            </a:r>
            <a:r>
              <a:rPr lang="it-IT" sz="2400" b="0" i="1" u="none" strike="noStrike" baseline="0" dirty="0" err="1">
                <a:solidFill>
                  <a:srgbClr val="000000"/>
                </a:solidFill>
                <a:latin typeface="LECIOC+Calibri"/>
              </a:rPr>
              <a:t>Coleti</a:t>
            </a:r>
            <a:r>
              <a:rPr lang="it-IT" sz="2400" b="0" i="1" u="none" strike="noStrike" baseline="0" dirty="0">
                <a:solidFill>
                  <a:srgbClr val="000000"/>
                </a:solidFill>
                <a:latin typeface="LECIOC+Calibri"/>
              </a:rPr>
              <a:t>.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it-IT" b="1" i="0" u="none" strike="noStrike" baseline="0" dirty="0">
                <a:solidFill>
                  <a:srgbClr val="000000"/>
                </a:solidFill>
                <a:latin typeface="LECIOC+Calibri"/>
              </a:rPr>
              <a:t>Linea formativa 1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: Gestione dei conflitti e negoziazione creativa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it-IT" b="1" i="0" u="none" strike="noStrike" baseline="0" dirty="0">
                <a:solidFill>
                  <a:srgbClr val="000000"/>
                </a:solidFill>
                <a:latin typeface="LECIOC+Calibri"/>
              </a:rPr>
              <a:t>Linea formativa 2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: Public </a:t>
            </a:r>
            <a:r>
              <a:rPr lang="it-IT" b="0" i="0" u="none" strike="noStrike" baseline="0" dirty="0" err="1">
                <a:solidFill>
                  <a:srgbClr val="000000"/>
                </a:solidFill>
                <a:latin typeface="LECIOC+Calibri"/>
              </a:rPr>
              <a:t>speaking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- innovazione e orientamento ai valori.</a:t>
            </a:r>
            <a:endParaRPr lang="it-IT" dirty="0">
              <a:solidFill>
                <a:srgbClr val="000000"/>
              </a:solidFill>
              <a:latin typeface="LECIOC+Calibri"/>
            </a:endParaRPr>
          </a:p>
          <a:p>
            <a:pPr marL="0" indent="0">
              <a:spcBef>
                <a:spcPts val="2400"/>
              </a:spcBef>
              <a:buNone/>
            </a:pPr>
            <a:r>
              <a:rPr lang="it-IT" b="1" i="0" u="none" strike="noStrike" baseline="0" dirty="0">
                <a:solidFill>
                  <a:srgbClr val="000000"/>
                </a:solidFill>
                <a:latin typeface="LECIOC+Calibri"/>
              </a:rPr>
              <a:t>Linea formativa 3: </a:t>
            </a:r>
            <a:r>
              <a:rPr lang="it-IT" b="0" i="0" u="none" strike="noStrike" baseline="0" dirty="0">
                <a:solidFill>
                  <a:srgbClr val="000000"/>
                </a:solidFill>
                <a:latin typeface="LECIOC+Calibri"/>
              </a:rPr>
              <a:t>Animazione sociale - dai bisogni individuali alle proposte collettive.</a:t>
            </a:r>
            <a:endParaRPr lang="it-IT" dirty="0">
              <a:solidFill>
                <a:srgbClr val="000000"/>
              </a:solidFill>
              <a:latin typeface="LECIOC+Calibri"/>
            </a:endParaRPr>
          </a:p>
          <a:p>
            <a:pPr marL="0" indent="0">
              <a:buNone/>
            </a:pPr>
            <a:endParaRPr lang="it-IT" dirty="0">
              <a:solidFill>
                <a:srgbClr val="000000"/>
              </a:solidFill>
              <a:latin typeface="LECIOC+Calibri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ECF1E1-2F26-4B61-8181-35D3F1F3757F}"/>
              </a:ext>
            </a:extLst>
          </p:cNvPr>
          <p:cNvSpPr/>
          <p:nvPr/>
        </p:nvSpPr>
        <p:spPr>
          <a:xfrm>
            <a:off x="-3362" y="6501653"/>
            <a:ext cx="9143999" cy="3445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8B57D027-A4B7-491A-AEF3-DE642EC10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029" y="6500567"/>
            <a:ext cx="1023328" cy="3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10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3070DF-413B-2442-9EC4-1DFB36C4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287" y="152400"/>
            <a:ext cx="7886701" cy="1055914"/>
          </a:xfrm>
        </p:spPr>
        <p:txBody>
          <a:bodyPr>
            <a:noAutofit/>
          </a:bodyPr>
          <a:lstStyle/>
          <a:p>
            <a:r>
              <a:rPr lang="it-IT" sz="2400" b="1" dirty="0">
                <a:latin typeface="Source Sans Pro" panose="020B0503030403020204" pitchFamily="34" charset="0"/>
              </a:rPr>
              <a:t>ASSE TRE: “ENTI E RETI DI TERZO SETTORE NELLO SVILUPPO DI COMUNITÀ”</a:t>
            </a:r>
            <a:endParaRPr lang="it-IT" sz="2400" dirty="0">
              <a:latin typeface="Source Sans Pro" panose="020B0503030403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D3F298-19AE-5948-B1BB-986A0CA20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87" y="1034143"/>
            <a:ext cx="8181256" cy="53013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b="0" i="1" u="none" strike="noStrike" baseline="0" dirty="0">
                <a:solidFill>
                  <a:srgbClr val="000000"/>
                </a:solidFill>
                <a:latin typeface="LECIOC+Calibri"/>
              </a:rPr>
              <a:t>Coordinamento di Andrea Volterrani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it-IT" sz="2400" b="1" i="0" u="none" strike="noStrike" baseline="0" dirty="0">
                <a:solidFill>
                  <a:srgbClr val="000000"/>
                </a:solidFill>
                <a:latin typeface="LECIOC+Calibri"/>
              </a:rPr>
              <a:t>Linea formativa 1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IOC+Calibri"/>
              </a:rPr>
              <a:t>: Co-progettare per </a:t>
            </a:r>
            <a:r>
              <a:rPr lang="it-IT" sz="2400" b="0" i="0" u="none" strike="noStrike" baseline="0" dirty="0" err="1">
                <a:solidFill>
                  <a:srgbClr val="000000"/>
                </a:solidFill>
                <a:latin typeface="LECIOC+Calibri"/>
              </a:rPr>
              <a:t>ri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IOC+Calibri"/>
              </a:rPr>
              <a:t>-generare relazioni e reti locali- percorsi, strumenti e metodologie per generare impatto sui territori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it-IT" sz="2400" b="1" dirty="0">
                <a:solidFill>
                  <a:srgbClr val="000000"/>
                </a:solidFill>
                <a:latin typeface="LECIOC+Calibri"/>
              </a:rPr>
              <a:t>Linea formativa 2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IOC+Calibri"/>
              </a:rPr>
              <a:t>: Lo sviluppo di comunità: coesione sociale, educazione, processi partecipativi e comunicativi.</a:t>
            </a:r>
            <a:endParaRPr lang="it-IT" sz="2400" dirty="0">
              <a:solidFill>
                <a:srgbClr val="000000"/>
              </a:solidFill>
              <a:latin typeface="LECIOC+Calibri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it-IT" sz="2400" b="1" dirty="0">
                <a:solidFill>
                  <a:srgbClr val="000000"/>
                </a:solidFill>
                <a:latin typeface="LECIOC+Calibri"/>
              </a:rPr>
              <a:t>Linea formativa 3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IOC+Calibri"/>
              </a:rPr>
              <a:t>: Partecipazione democratica: prassi e metodologie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it-IT" sz="2400" b="1" dirty="0">
                <a:solidFill>
                  <a:srgbClr val="000000"/>
                </a:solidFill>
                <a:latin typeface="LECIOC+Calibri"/>
              </a:rPr>
              <a:t>Linea formativa 4</a:t>
            </a:r>
            <a:r>
              <a:rPr lang="it-IT" sz="2400" dirty="0">
                <a:solidFill>
                  <a:srgbClr val="000000"/>
                </a:solidFill>
                <a:latin typeface="LECIOC+Calibri"/>
              </a:rPr>
              <a:t>: Costruire nuove comunità: tecniche di </a:t>
            </a:r>
            <a:r>
              <a:rPr lang="it-IT" sz="2400" i="1" dirty="0">
                <a:solidFill>
                  <a:srgbClr val="000000"/>
                </a:solidFill>
                <a:latin typeface="LECIOC+Calibri"/>
              </a:rPr>
              <a:t>gender and </a:t>
            </a:r>
            <a:r>
              <a:rPr lang="it-IT" sz="2400" i="1" dirty="0" err="1">
                <a:solidFill>
                  <a:srgbClr val="000000"/>
                </a:solidFill>
                <a:latin typeface="LECIOC+Calibri"/>
              </a:rPr>
              <a:t>diversity</a:t>
            </a:r>
            <a:r>
              <a:rPr lang="it-IT" sz="2400" i="1" dirty="0">
                <a:solidFill>
                  <a:srgbClr val="000000"/>
                </a:solidFill>
                <a:latin typeface="LECIOC+Calibri"/>
              </a:rPr>
              <a:t> </a:t>
            </a:r>
            <a:r>
              <a:rPr lang="it-IT" sz="2400" i="1" dirty="0" err="1">
                <a:solidFill>
                  <a:srgbClr val="000000"/>
                </a:solidFill>
                <a:latin typeface="LECIOC+Calibri"/>
              </a:rPr>
              <a:t>inclusion</a:t>
            </a:r>
            <a:endParaRPr lang="it-IT" sz="2400" i="1" dirty="0">
              <a:solidFill>
                <a:srgbClr val="000000"/>
              </a:solidFill>
              <a:latin typeface="LECIOC+Calibri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it-IT" sz="2400" b="1" dirty="0">
                <a:solidFill>
                  <a:srgbClr val="000000"/>
                </a:solidFill>
                <a:latin typeface="LECIOC+Calibri"/>
              </a:rPr>
              <a:t>Linea formativa 5</a:t>
            </a:r>
            <a:r>
              <a:rPr lang="it-IT" sz="2400" dirty="0">
                <a:solidFill>
                  <a:srgbClr val="000000"/>
                </a:solidFill>
                <a:latin typeface="LECIOC+Calibri"/>
              </a:rPr>
              <a:t>: Imprenditoria sociale - Rigenerare infrastrutture sociali</a:t>
            </a:r>
          </a:p>
          <a:p>
            <a:pPr marL="0" indent="0">
              <a:buNone/>
            </a:pPr>
            <a:endParaRPr lang="it-IT" sz="2400" dirty="0">
              <a:solidFill>
                <a:srgbClr val="000000"/>
              </a:solidFill>
              <a:latin typeface="LECIOC+Calibri"/>
            </a:endParaRPr>
          </a:p>
          <a:p>
            <a:pPr marL="0" indent="0">
              <a:buNone/>
            </a:pPr>
            <a:endParaRPr lang="it-IT" dirty="0">
              <a:solidFill>
                <a:srgbClr val="000000"/>
              </a:solidFill>
              <a:latin typeface="LECIOC+Calibri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ECF1E1-2F26-4B61-8181-35D3F1F3757F}"/>
              </a:ext>
            </a:extLst>
          </p:cNvPr>
          <p:cNvSpPr/>
          <p:nvPr/>
        </p:nvSpPr>
        <p:spPr>
          <a:xfrm>
            <a:off x="-3362" y="6501653"/>
            <a:ext cx="9143999" cy="3445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8B57D027-A4B7-491A-AEF3-DE642EC10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029" y="6500567"/>
            <a:ext cx="1023328" cy="3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70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3070DF-413B-2442-9EC4-1DFB36C4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287" y="152400"/>
            <a:ext cx="7886701" cy="1055914"/>
          </a:xfrm>
        </p:spPr>
        <p:txBody>
          <a:bodyPr>
            <a:noAutofit/>
          </a:bodyPr>
          <a:lstStyle/>
          <a:p>
            <a:r>
              <a:rPr lang="it-IT" sz="2400" b="1" dirty="0">
                <a:latin typeface="Source Sans Pro" panose="020B0503030403020204" pitchFamily="34" charset="0"/>
              </a:rPr>
              <a:t>ASSE QUATTRO “SUPPORTO TECNICO E CULTURALE - CAPACITAZIONE DEI TERRITORI E DELLE COMUNITÀ”</a:t>
            </a:r>
            <a:endParaRPr lang="it-IT" sz="2400" dirty="0">
              <a:latin typeface="Source Sans Pro" panose="020B0503030403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D3F298-19AE-5948-B1BB-986A0CA20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87" y="1161210"/>
            <a:ext cx="7886700" cy="52504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000" b="0" i="1" u="none" strike="noStrike" baseline="0" dirty="0">
                <a:solidFill>
                  <a:srgbClr val="000000"/>
                </a:solidFill>
                <a:latin typeface="LECIOC+Calibri"/>
              </a:rPr>
              <a:t>Coordinamento di Daniele </a:t>
            </a:r>
            <a:r>
              <a:rPr lang="it-IT" sz="2000" b="0" i="1" u="none" strike="noStrike" baseline="0" dirty="0" err="1">
                <a:solidFill>
                  <a:srgbClr val="000000"/>
                </a:solidFill>
                <a:latin typeface="LECIOC+Calibri"/>
              </a:rPr>
              <a:t>Ferrocino</a:t>
            </a:r>
            <a:r>
              <a:rPr lang="it-IT" sz="2000" i="1" dirty="0">
                <a:solidFill>
                  <a:srgbClr val="000000"/>
                </a:solidFill>
                <a:latin typeface="LECIOC+Calibri"/>
              </a:rPr>
              <a:t> e</a:t>
            </a:r>
            <a:r>
              <a:rPr lang="it-IT" sz="2000" b="0" i="1" u="none" strike="noStrike" baseline="0" dirty="0">
                <a:solidFill>
                  <a:srgbClr val="000000"/>
                </a:solidFill>
                <a:latin typeface="LECIOC+Calibri"/>
              </a:rPr>
              <a:t> Patrizia Bertoni</a:t>
            </a:r>
          </a:p>
          <a:p>
            <a:pPr marL="0" indent="0">
              <a:buNone/>
            </a:pPr>
            <a:r>
              <a:rPr lang="it-IT" sz="2000" b="1" i="0" u="none" strike="noStrike" baseline="0" dirty="0">
                <a:solidFill>
                  <a:srgbClr val="000000"/>
                </a:solidFill>
                <a:latin typeface="LECIOC+Calibri"/>
              </a:rPr>
              <a:t>Linea formativa 1</a:t>
            </a:r>
            <a:r>
              <a:rPr lang="it-IT" sz="2000" b="0" i="0" u="none" strike="noStrike" baseline="0" dirty="0">
                <a:solidFill>
                  <a:srgbClr val="000000"/>
                </a:solidFill>
                <a:latin typeface="LECIOC+Calibri"/>
              </a:rPr>
              <a:t>: Formazione formatori</a:t>
            </a:r>
          </a:p>
          <a:p>
            <a:pPr marL="0" indent="0">
              <a:buNone/>
            </a:pPr>
            <a:r>
              <a:rPr lang="it-IT" sz="2000" b="1" dirty="0">
                <a:solidFill>
                  <a:srgbClr val="000000"/>
                </a:solidFill>
                <a:latin typeface="LECIOC+Calibri"/>
              </a:rPr>
              <a:t>Linea formativa 2</a:t>
            </a:r>
            <a:r>
              <a:rPr lang="it-IT" sz="2000" b="0" i="0" u="none" strike="noStrike" baseline="0" dirty="0">
                <a:solidFill>
                  <a:srgbClr val="000000"/>
                </a:solidFill>
                <a:latin typeface="LECIOC+Calibri"/>
              </a:rPr>
              <a:t>: Formazione di esperti per l’individuazione di competenze</a:t>
            </a:r>
          </a:p>
          <a:p>
            <a:pPr marL="0" indent="0">
              <a:buNone/>
            </a:pPr>
            <a:r>
              <a:rPr lang="it-IT" sz="2000" b="1" dirty="0">
                <a:solidFill>
                  <a:srgbClr val="000000"/>
                </a:solidFill>
                <a:latin typeface="LECIOC+Calibri"/>
              </a:rPr>
              <a:t>Linea formativa 3</a:t>
            </a:r>
            <a:r>
              <a:rPr lang="it-IT" sz="2000" b="0" i="0" u="none" strike="noStrike" baseline="0" dirty="0">
                <a:solidFill>
                  <a:srgbClr val="000000"/>
                </a:solidFill>
                <a:latin typeface="LECIOC+Calibri"/>
              </a:rPr>
              <a:t>: Formazione di attivatori della animazione territoriale – connettività-innovazione</a:t>
            </a:r>
          </a:p>
          <a:p>
            <a:pPr marL="0" indent="0">
              <a:buNone/>
            </a:pPr>
            <a:r>
              <a:rPr lang="it-IT" sz="2000" b="1" dirty="0">
                <a:solidFill>
                  <a:srgbClr val="000000"/>
                </a:solidFill>
                <a:latin typeface="LECIOC+Calibri"/>
              </a:rPr>
              <a:t>Linea formativa 4</a:t>
            </a:r>
            <a:r>
              <a:rPr lang="it-IT" sz="2000" b="0" i="0" u="none" strike="noStrike" baseline="0" dirty="0">
                <a:solidFill>
                  <a:srgbClr val="000000"/>
                </a:solidFill>
                <a:latin typeface="LECIOC+Calibri"/>
              </a:rPr>
              <a:t>: F</a:t>
            </a:r>
            <a:r>
              <a:rPr lang="it-IT" sz="2000" dirty="0">
                <a:solidFill>
                  <a:srgbClr val="000000"/>
                </a:solidFill>
                <a:latin typeface="LECIOC+Calibri"/>
              </a:rPr>
              <a:t>ormazione di esperti nei programmi europei per la coesione, la resilienza e lo sviluppo territoriale</a:t>
            </a:r>
          </a:p>
          <a:p>
            <a:pPr marL="0" indent="0">
              <a:buNone/>
            </a:pPr>
            <a:r>
              <a:rPr lang="it-IT" sz="2000" b="1" dirty="0">
                <a:solidFill>
                  <a:srgbClr val="000000"/>
                </a:solidFill>
                <a:latin typeface="LECIOC+Calibri"/>
              </a:rPr>
              <a:t>Linea formativa 5: </a:t>
            </a:r>
            <a:r>
              <a:rPr lang="it-IT" sz="2000" dirty="0">
                <a:solidFill>
                  <a:srgbClr val="000000"/>
                </a:solidFill>
                <a:latin typeface="LECIOC+Calibri"/>
              </a:rPr>
              <a:t>Esperti di processi per lo sviluppo della cittadinanza globale</a:t>
            </a:r>
          </a:p>
          <a:p>
            <a:pPr marL="0" indent="0">
              <a:buNone/>
            </a:pPr>
            <a:r>
              <a:rPr lang="it-IT" sz="2000" b="1" dirty="0">
                <a:solidFill>
                  <a:srgbClr val="000000"/>
                </a:solidFill>
                <a:latin typeface="LECIOC+Calibri"/>
              </a:rPr>
              <a:t>Linea formativa 6</a:t>
            </a:r>
            <a:r>
              <a:rPr lang="it-IT" sz="2000" dirty="0">
                <a:solidFill>
                  <a:srgbClr val="000000"/>
                </a:solidFill>
                <a:latin typeface="LECIOC+Calibri"/>
              </a:rPr>
              <a:t>: Formazione esperti dei processi di sostenibilità ambientale/sociale</a:t>
            </a:r>
          </a:p>
          <a:p>
            <a:pPr marL="0" indent="0">
              <a:buNone/>
            </a:pPr>
            <a:r>
              <a:rPr lang="it-IT" sz="2000" b="1" dirty="0">
                <a:solidFill>
                  <a:srgbClr val="000000"/>
                </a:solidFill>
                <a:latin typeface="LECIOC+Calibri"/>
              </a:rPr>
              <a:t>Linea formativa 7</a:t>
            </a:r>
            <a:r>
              <a:rPr lang="it-IT" sz="2000" dirty="0">
                <a:solidFill>
                  <a:srgbClr val="000000"/>
                </a:solidFill>
                <a:latin typeface="LECIOC+Calibri"/>
              </a:rPr>
              <a:t>: Esperti di processi di educazione all’alimentazione</a:t>
            </a:r>
          </a:p>
          <a:p>
            <a:pPr marL="0" indent="0">
              <a:buNone/>
            </a:pPr>
            <a:r>
              <a:rPr lang="it-IT" sz="2000" b="1" dirty="0">
                <a:solidFill>
                  <a:srgbClr val="000000"/>
                </a:solidFill>
                <a:latin typeface="LECIOC+Calibri"/>
              </a:rPr>
              <a:t>Linea formativa 9</a:t>
            </a:r>
            <a:r>
              <a:rPr lang="it-IT" sz="2000" dirty="0">
                <a:solidFill>
                  <a:srgbClr val="000000"/>
                </a:solidFill>
                <a:latin typeface="LECIOC+Calibri"/>
              </a:rPr>
              <a:t>: Formazione e accompagnamento all’amministrazione condivisa</a:t>
            </a:r>
            <a:endParaRPr lang="it-IT" sz="1800" dirty="0">
              <a:solidFill>
                <a:srgbClr val="000000"/>
              </a:solidFill>
              <a:latin typeface="LECIOC+Calibri"/>
            </a:endParaRPr>
          </a:p>
          <a:p>
            <a:pPr marL="0" indent="0">
              <a:buNone/>
            </a:pPr>
            <a:endParaRPr lang="it-IT" dirty="0">
              <a:solidFill>
                <a:srgbClr val="000000"/>
              </a:solidFill>
              <a:latin typeface="LECIOC+Calibri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ECF1E1-2F26-4B61-8181-35D3F1F3757F}"/>
              </a:ext>
            </a:extLst>
          </p:cNvPr>
          <p:cNvSpPr/>
          <p:nvPr/>
        </p:nvSpPr>
        <p:spPr>
          <a:xfrm>
            <a:off x="-3362" y="6501653"/>
            <a:ext cx="9143999" cy="3445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8B57D027-A4B7-491A-AEF3-DE642EC10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029" y="6500567"/>
            <a:ext cx="1023328" cy="3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407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3070DF-413B-2442-9EC4-1DFB36C4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287" y="152400"/>
            <a:ext cx="7886701" cy="1055914"/>
          </a:xfrm>
        </p:spPr>
        <p:txBody>
          <a:bodyPr>
            <a:noAutofit/>
          </a:bodyPr>
          <a:lstStyle/>
          <a:p>
            <a:r>
              <a:rPr lang="it-IT" sz="2400" b="1" dirty="0">
                <a:latin typeface="Source Sans Pro" panose="020B0503030403020204" pitchFamily="34" charset="0"/>
              </a:rPr>
              <a:t>ASSE QUATTRO “SUPPORTO TECNICO E CULTURALE - CAPACITAZIONE DEI TERRITORI E DELLE COMUNITÀ”</a:t>
            </a:r>
            <a:endParaRPr lang="it-IT" sz="2400" dirty="0">
              <a:latin typeface="Source Sans Pro" panose="020B0503030403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D3F298-19AE-5948-B1BB-986A0CA20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87" y="1161210"/>
            <a:ext cx="7886700" cy="52069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b="1" dirty="0">
                <a:solidFill>
                  <a:srgbClr val="000000"/>
                </a:solidFill>
                <a:latin typeface="LECIOC+Calibri"/>
              </a:rPr>
              <a:t>Linea formativa 8</a:t>
            </a:r>
            <a:r>
              <a:rPr lang="it-IT" sz="2400" dirty="0">
                <a:solidFill>
                  <a:srgbClr val="000000"/>
                </a:solidFill>
                <a:latin typeface="LECIOC+Calibri"/>
              </a:rPr>
              <a:t>: </a:t>
            </a:r>
            <a:r>
              <a:rPr lang="it-IT" sz="2400" b="1" dirty="0">
                <a:solidFill>
                  <a:srgbClr val="000000"/>
                </a:solidFill>
                <a:latin typeface="LECIOC+Calibri"/>
              </a:rPr>
              <a:t>Quadri e operatori dei Csv animazione sociale – Dai bisogni delle comunità alla produzione di servizi e progetti</a:t>
            </a:r>
          </a:p>
          <a:p>
            <a:pPr marL="0" indent="0">
              <a:buNone/>
            </a:pPr>
            <a:r>
              <a:rPr lang="it-IT" sz="2200" i="1" dirty="0">
                <a:solidFill>
                  <a:srgbClr val="000000"/>
                </a:solidFill>
                <a:latin typeface="LECIOC+Calibri"/>
              </a:rPr>
              <a:t>Coordinatori della linea: Maria Antonietta Brigida e Mauro Giannelli</a:t>
            </a:r>
          </a:p>
          <a:p>
            <a:r>
              <a:rPr lang="it-IT" sz="2400" b="1" i="0" u="none" strike="noStrike" baseline="0" dirty="0">
                <a:solidFill>
                  <a:srgbClr val="000000"/>
                </a:solidFill>
                <a:latin typeface="LECBCA+Calibri"/>
              </a:rPr>
              <a:t>Des</a:t>
            </a:r>
            <a:r>
              <a:rPr lang="it-IT" sz="2400" b="1" i="0" u="none" strike="noStrike" baseline="0" dirty="0">
                <a:solidFill>
                  <a:srgbClr val="000000"/>
                </a:solidFill>
                <a:latin typeface="LEBPBF+Calibri"/>
              </a:rPr>
              <a:t>ti</a:t>
            </a:r>
            <a:r>
              <a:rPr lang="it-IT" sz="2400" b="1" i="0" u="none" strike="noStrike" baseline="0" dirty="0">
                <a:solidFill>
                  <a:srgbClr val="000000"/>
                </a:solidFill>
                <a:latin typeface="LECBCA+Calibri"/>
              </a:rPr>
              <a:t>natari: 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120 dirigen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BPBE+Calibri"/>
              </a:rPr>
              <a:t>ti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, quadri o 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DIK+Calibri"/>
              </a:rPr>
              <a:t>fi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gure apicali Csv delle 6 regioni di riferimento, tenendo conto di una ripar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BPBE+Calibri"/>
              </a:rPr>
              <a:t>ti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zione coerente con il numero della popolazione residente e la presenza degli ETS operan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BPBE+Calibri"/>
              </a:rPr>
              <a:t>ti 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nell’ambito regionale. Le persone coinvolte saranno sia sogge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BPBE+Calibri"/>
              </a:rPr>
              <a:t>tti 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della governance che sogge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BPBE+Calibri"/>
              </a:rPr>
              <a:t>tti 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degli sta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BPBE+Calibri"/>
              </a:rPr>
              <a:t>ff 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tecnici. </a:t>
            </a:r>
          </a:p>
          <a:p>
            <a:r>
              <a:rPr lang="it-IT" sz="2400" b="1" i="0" u="none" strike="noStrike" baseline="0" dirty="0">
                <a:solidFill>
                  <a:srgbClr val="000000"/>
                </a:solidFill>
                <a:latin typeface="LECAKK+Calibri"/>
              </a:rPr>
              <a:t>Suddivisione in aule 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omogenee con il seguente criterio a 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BPBE+Calibri"/>
              </a:rPr>
              <a:t>ti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tolo di esempio: Ci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BPBE+Calibri"/>
              </a:rPr>
              <a:t>tt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à metropolitane, CSV provinciali, CSV sovra provinciali/Regionali </a:t>
            </a:r>
          </a:p>
          <a:p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 </a:t>
            </a:r>
            <a:r>
              <a:rPr lang="it-IT" sz="2400" b="1" i="0" u="none" strike="noStrike" baseline="0" dirty="0">
                <a:solidFill>
                  <a:srgbClr val="000000"/>
                </a:solidFill>
                <a:latin typeface="LECBCA+Calibri"/>
              </a:rPr>
              <a:t>Strumen</a:t>
            </a:r>
            <a:r>
              <a:rPr lang="it-IT" sz="2400" b="1" i="0" u="none" strike="noStrike" baseline="0" dirty="0">
                <a:solidFill>
                  <a:srgbClr val="000000"/>
                </a:solidFill>
                <a:latin typeface="LEBPBF+Calibri"/>
              </a:rPr>
              <a:t>ti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: 48 ore di laboratorio e 60 ore FAD </a:t>
            </a:r>
          </a:p>
          <a:p>
            <a:pPr marL="0" indent="0">
              <a:buNone/>
            </a:pPr>
            <a:endParaRPr lang="it-IT" dirty="0">
              <a:solidFill>
                <a:srgbClr val="000000"/>
              </a:solidFill>
              <a:latin typeface="LECIOC+Calibri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ECF1E1-2F26-4B61-8181-35D3F1F3757F}"/>
              </a:ext>
            </a:extLst>
          </p:cNvPr>
          <p:cNvSpPr/>
          <p:nvPr/>
        </p:nvSpPr>
        <p:spPr>
          <a:xfrm>
            <a:off x="-3362" y="6501653"/>
            <a:ext cx="9143999" cy="3445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8B57D027-A4B7-491A-AEF3-DE642EC10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029" y="6500567"/>
            <a:ext cx="1023328" cy="3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563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3070DF-413B-2442-9EC4-1DFB36C4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287" y="152400"/>
            <a:ext cx="7886701" cy="1055914"/>
          </a:xfrm>
        </p:spPr>
        <p:txBody>
          <a:bodyPr>
            <a:noAutofit/>
          </a:bodyPr>
          <a:lstStyle/>
          <a:p>
            <a:r>
              <a:rPr lang="it-IT" sz="2400" b="1" dirty="0">
                <a:latin typeface="Source Sans Pro" panose="020B0503030403020204" pitchFamily="34" charset="0"/>
              </a:rPr>
              <a:t>ASSE CINQUE FORMAZIONE REGIONALE</a:t>
            </a:r>
            <a:endParaRPr lang="it-IT" sz="2400" dirty="0">
              <a:latin typeface="Source Sans Pro" panose="020B0503030403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D3F298-19AE-5948-B1BB-986A0CA20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87" y="1208315"/>
            <a:ext cx="8181256" cy="51271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b="0" i="1" u="none" strike="noStrike" baseline="0" dirty="0">
                <a:solidFill>
                  <a:srgbClr val="000000"/>
                </a:solidFill>
                <a:latin typeface="LECAKK+Calibri"/>
              </a:rPr>
              <a:t>Coordinata dai referen</a:t>
            </a:r>
            <a:r>
              <a:rPr lang="it-IT" sz="2400" b="0" i="1" u="none" strike="noStrike" baseline="0" dirty="0">
                <a:solidFill>
                  <a:srgbClr val="000000"/>
                </a:solidFill>
                <a:latin typeface="LEBPBE+Calibri"/>
              </a:rPr>
              <a:t>ti </a:t>
            </a:r>
            <a:r>
              <a:rPr lang="it-IT" sz="2400" b="0" i="1" u="none" strike="noStrike" baseline="0" dirty="0">
                <a:solidFill>
                  <a:srgbClr val="000000"/>
                </a:solidFill>
                <a:latin typeface="LECAKK+Calibri"/>
              </a:rPr>
              <a:t>regionali delle re</a:t>
            </a:r>
            <a:r>
              <a:rPr lang="it-IT" sz="2400" b="0" i="1" u="none" strike="noStrike" baseline="0" dirty="0">
                <a:solidFill>
                  <a:srgbClr val="000000"/>
                </a:solidFill>
                <a:latin typeface="LEBPBE+Calibri"/>
              </a:rPr>
              <a:t>ti </a:t>
            </a:r>
            <a:r>
              <a:rPr lang="it-IT" sz="2400" b="0" i="1" u="none" strike="noStrike" baseline="0" dirty="0">
                <a:solidFill>
                  <a:srgbClr val="000000"/>
                </a:solidFill>
                <a:latin typeface="LECAKK+Calibri"/>
              </a:rPr>
              <a:t>promotrici con il supporto del coordinamento di proge</a:t>
            </a:r>
            <a:r>
              <a:rPr lang="it-IT" sz="2400" b="0" i="1" u="none" strike="noStrike" baseline="0" dirty="0">
                <a:solidFill>
                  <a:srgbClr val="000000"/>
                </a:solidFill>
                <a:latin typeface="LEBPBE+Calibri"/>
              </a:rPr>
              <a:t>tt</a:t>
            </a:r>
            <a:r>
              <a:rPr lang="it-IT" sz="2400" b="0" i="1" u="none" strike="noStrike" baseline="0" dirty="0">
                <a:solidFill>
                  <a:srgbClr val="000000"/>
                </a:solidFill>
                <a:latin typeface="LECAKK+Calibri"/>
              </a:rPr>
              <a:t>o </a:t>
            </a:r>
          </a:p>
          <a:p>
            <a:pPr marL="0" indent="0">
              <a:buNone/>
            </a:pPr>
            <a:endParaRPr lang="it-IT" dirty="0">
              <a:solidFill>
                <a:srgbClr val="000000"/>
              </a:solidFill>
              <a:latin typeface="LECIOC+Calibri"/>
            </a:endParaRPr>
          </a:p>
          <a:p>
            <a:pPr marL="0" indent="0">
              <a:buNone/>
            </a:pPr>
            <a:r>
              <a:rPr lang="it-IT" dirty="0">
                <a:solidFill>
                  <a:srgbClr val="000000"/>
                </a:solidFill>
                <a:latin typeface="LECIOC+Calibri"/>
              </a:rPr>
              <a:t>Saranno proposte come attività formative: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it-IT" dirty="0">
                <a:solidFill>
                  <a:srgbClr val="000000"/>
                </a:solidFill>
                <a:latin typeface="LECIOC+Calibri"/>
              </a:rPr>
              <a:t>• Due agorà dedicate al confronto con il territorio e con gli stakeholder, PA e mondo produttivo;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it-IT" dirty="0">
                <a:solidFill>
                  <a:srgbClr val="000000"/>
                </a:solidFill>
                <a:latin typeface="LECIOC+Calibri"/>
              </a:rPr>
              <a:t>• Due seminari dedicati a temi particolari di interesse regionale, individuati in un confronto con i Csv, il Forum TS regionale</a:t>
            </a:r>
          </a:p>
          <a:p>
            <a:pPr marL="0" indent="0">
              <a:buNone/>
            </a:pPr>
            <a:endParaRPr lang="it-IT" dirty="0">
              <a:solidFill>
                <a:srgbClr val="000000"/>
              </a:solidFill>
              <a:latin typeface="LECIOC+Calibri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ECF1E1-2F26-4B61-8181-35D3F1F3757F}"/>
              </a:ext>
            </a:extLst>
          </p:cNvPr>
          <p:cNvSpPr/>
          <p:nvPr/>
        </p:nvSpPr>
        <p:spPr>
          <a:xfrm>
            <a:off x="-3362" y="6501653"/>
            <a:ext cx="9143999" cy="3445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8B57D027-A4B7-491A-AEF3-DE642EC10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029" y="6500567"/>
            <a:ext cx="1023328" cy="3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29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3070DF-413B-2442-9EC4-1DFB36C4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30" y="11767"/>
            <a:ext cx="7886701" cy="891747"/>
          </a:xfrm>
        </p:spPr>
        <p:txBody>
          <a:bodyPr>
            <a:noAutofit/>
          </a:bodyPr>
          <a:lstStyle/>
          <a:p>
            <a:r>
              <a:rPr lang="it-IT" sz="2400" b="1" dirty="0">
                <a:latin typeface="Source Sans Pro" panose="020B0503030403020204" pitchFamily="34" charset="0"/>
              </a:rPr>
              <a:t>TEMPI</a:t>
            </a:r>
            <a:endParaRPr lang="it-IT" sz="2400" dirty="0">
              <a:latin typeface="Source Sans Pro" panose="020B0503030403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D3F298-19AE-5948-B1BB-986A0CA20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87" y="903514"/>
            <a:ext cx="8181256" cy="5225143"/>
          </a:xfrm>
        </p:spPr>
        <p:txBody>
          <a:bodyPr>
            <a:noAutofit/>
          </a:bodyPr>
          <a:lstStyle/>
          <a:p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Individuazione partecipan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BPBE+Calibri"/>
              </a:rPr>
              <a:t>ti  e d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isseminazione territoriale: </a:t>
            </a:r>
            <a:r>
              <a:rPr lang="it-IT" sz="2400" b="0" i="1" u="none" strike="noStrike" baseline="0" dirty="0">
                <a:solidFill>
                  <a:srgbClr val="000000"/>
                </a:solidFill>
                <a:latin typeface="LECAKK+Calibri"/>
              </a:rPr>
              <a:t>gennaio - febbraio</a:t>
            </a:r>
          </a:p>
          <a:p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Formazione formatori: </a:t>
            </a:r>
            <a:r>
              <a:rPr lang="it-IT" sz="2400" b="0" i="1" strike="noStrike" baseline="0" dirty="0">
                <a:solidFill>
                  <a:srgbClr val="000000"/>
                </a:solidFill>
                <a:latin typeface="LECAKK+Calibri"/>
              </a:rPr>
              <a:t>gennaio</a:t>
            </a:r>
            <a:r>
              <a:rPr lang="it-IT" sz="2400" dirty="0">
                <a:solidFill>
                  <a:srgbClr val="000000"/>
                </a:solidFill>
                <a:latin typeface="LECAKK+Calibri"/>
              </a:rPr>
              <a:t> – </a:t>
            </a:r>
            <a:r>
              <a:rPr lang="it-IT" sz="2400" i="1" dirty="0">
                <a:solidFill>
                  <a:srgbClr val="000000"/>
                </a:solidFill>
                <a:latin typeface="LECAKK+Calibri"/>
              </a:rPr>
              <a:t>febbraio - aprile – giugno - settembre</a:t>
            </a:r>
            <a:r>
              <a:rPr lang="it-IT" sz="2400" b="0" i="1" u="none" strike="noStrike" baseline="0" dirty="0">
                <a:solidFill>
                  <a:srgbClr val="000000"/>
                </a:solidFill>
                <a:latin typeface="LECAKK+Calibri"/>
              </a:rPr>
              <a:t> 	</a:t>
            </a:r>
          </a:p>
          <a:p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Open day: </a:t>
            </a:r>
            <a:r>
              <a:rPr lang="it-IT" sz="2400" b="0" i="1" u="none" strike="noStrike" baseline="0" dirty="0">
                <a:solidFill>
                  <a:srgbClr val="000000"/>
                </a:solidFill>
                <a:latin typeface="LECAKK+Calibri"/>
              </a:rPr>
              <a:t>marzo</a:t>
            </a:r>
          </a:p>
          <a:p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Formazione asse 1: </a:t>
            </a:r>
            <a:r>
              <a:rPr lang="it-IT" sz="2400" b="0" i="1" u="none" strike="noStrike" baseline="0" dirty="0">
                <a:solidFill>
                  <a:srgbClr val="000000"/>
                </a:solidFill>
                <a:latin typeface="LECAKK+Calibri"/>
              </a:rPr>
              <a:t>da </a:t>
            </a:r>
            <a:r>
              <a:rPr lang="it-IT" sz="2400" i="1" dirty="0">
                <a:solidFill>
                  <a:srgbClr val="000000"/>
                </a:solidFill>
                <a:latin typeface="LECAKK+Calibri"/>
              </a:rPr>
              <a:t>aprile</a:t>
            </a:r>
            <a:r>
              <a:rPr lang="it-IT" sz="2400" b="0" i="1" u="none" strike="noStrike" baseline="0" dirty="0">
                <a:solidFill>
                  <a:srgbClr val="000000"/>
                </a:solidFill>
                <a:latin typeface="LECAKK+Calibri"/>
              </a:rPr>
              <a:t> a dicembre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	</a:t>
            </a:r>
          </a:p>
          <a:p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Formazione asse 2: </a:t>
            </a:r>
            <a:r>
              <a:rPr lang="it-IT" sz="2400" i="1" dirty="0">
                <a:solidFill>
                  <a:srgbClr val="000000"/>
                </a:solidFill>
                <a:latin typeface="LECAKK+Calibri"/>
              </a:rPr>
              <a:t>da aprile a dicembre 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	</a:t>
            </a:r>
          </a:p>
          <a:p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Formazione generale asse 3: </a:t>
            </a:r>
            <a:r>
              <a:rPr lang="it-IT" sz="2400" i="1" dirty="0">
                <a:solidFill>
                  <a:srgbClr val="000000"/>
                </a:solidFill>
                <a:latin typeface="LECAKK+Calibri"/>
              </a:rPr>
              <a:t>da aprile a luglio - dicembre 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	</a:t>
            </a:r>
          </a:p>
          <a:p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Formazione speci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DIK+Calibri"/>
              </a:rPr>
              <a:t>fi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ca asse 3: </a:t>
            </a:r>
            <a:r>
              <a:rPr lang="it-IT" sz="2400" i="1" dirty="0">
                <a:solidFill>
                  <a:srgbClr val="000000"/>
                </a:solidFill>
                <a:latin typeface="LECAKK+Calibri"/>
              </a:rPr>
              <a:t>da settembre a novembre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	</a:t>
            </a:r>
          </a:p>
          <a:p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Formazione asse 4: </a:t>
            </a:r>
            <a:r>
              <a:rPr lang="it-IT" sz="2400" i="1" dirty="0">
                <a:solidFill>
                  <a:srgbClr val="000000"/>
                </a:solidFill>
                <a:latin typeface="LECAKK+Calibri"/>
              </a:rPr>
              <a:t>da aprile a luglio - dicembre 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	</a:t>
            </a:r>
          </a:p>
          <a:p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Pra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BPBE+Calibri"/>
              </a:rPr>
              <a:t>ti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ca assis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BPBE+Calibri"/>
              </a:rPr>
              <a:t>ti</a:t>
            </a:r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ta asse 4: </a:t>
            </a:r>
            <a:r>
              <a:rPr lang="it-IT" sz="2400" i="1" dirty="0">
                <a:solidFill>
                  <a:srgbClr val="000000"/>
                </a:solidFill>
                <a:latin typeface="LECAKK+Calibri"/>
              </a:rPr>
              <a:t>da settembre a novembre</a:t>
            </a:r>
          </a:p>
          <a:p>
            <a:r>
              <a:rPr lang="it-IT" sz="2400" b="0" i="0" u="none" strike="noStrike" baseline="0" dirty="0">
                <a:solidFill>
                  <a:srgbClr val="000000"/>
                </a:solidFill>
                <a:latin typeface="LECAKK+Calibri"/>
              </a:rPr>
              <a:t>Formazione asse 5: </a:t>
            </a:r>
            <a:r>
              <a:rPr lang="it-IT" sz="2400" dirty="0">
                <a:solidFill>
                  <a:srgbClr val="000000"/>
                </a:solidFill>
                <a:latin typeface="LECAKK+Calibri"/>
              </a:rPr>
              <a:t>da aprile a dicembre </a:t>
            </a:r>
            <a:r>
              <a:rPr lang="it-IT" sz="1800" b="0" i="0" u="none" strike="noStrike" baseline="0" dirty="0">
                <a:solidFill>
                  <a:srgbClr val="000000"/>
                </a:solidFill>
                <a:latin typeface="LECAKK+Calibri"/>
              </a:rPr>
              <a:t>		</a:t>
            </a:r>
          </a:p>
          <a:p>
            <a:endParaRPr lang="it-IT" sz="1800" b="0" i="0" u="none" strike="noStrike" baseline="0" dirty="0">
              <a:solidFill>
                <a:srgbClr val="000000"/>
              </a:solidFill>
              <a:latin typeface="LECAKK+Calibri"/>
            </a:endParaRPr>
          </a:p>
          <a:p>
            <a:endParaRPr lang="it-IT" sz="1800" b="0" i="0" u="none" strike="noStrike" baseline="0" dirty="0">
              <a:solidFill>
                <a:srgbClr val="000000"/>
              </a:solidFill>
              <a:latin typeface="LECAKK+Calibri"/>
            </a:endParaRPr>
          </a:p>
          <a:p>
            <a:pPr marL="0" indent="0">
              <a:buNone/>
            </a:pPr>
            <a:endParaRPr lang="it-IT" dirty="0">
              <a:solidFill>
                <a:srgbClr val="000000"/>
              </a:solidFill>
              <a:latin typeface="LECIOC+Calibri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ECF1E1-2F26-4B61-8181-35D3F1F3757F}"/>
              </a:ext>
            </a:extLst>
          </p:cNvPr>
          <p:cNvSpPr/>
          <p:nvPr/>
        </p:nvSpPr>
        <p:spPr>
          <a:xfrm>
            <a:off x="-3362" y="6501653"/>
            <a:ext cx="9143999" cy="3445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8B57D027-A4B7-491A-AEF3-DE642EC10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029" y="6500567"/>
            <a:ext cx="1023328" cy="3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796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freccia&#10;&#10;Descrizione generata automaticamente">
            <a:extLst>
              <a:ext uri="{FF2B5EF4-FFF2-40B4-BE49-F238E27FC236}">
                <a16:creationId xmlns:a16="http://schemas.microsoft.com/office/drawing/2014/main" id="{E39C57C2-EF5D-FF4E-B129-E54747061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329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Gradazioni di grigio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A3C36A19882AD459176BE6FB968193A" ma:contentTypeVersion="2" ma:contentTypeDescription="Creare un nuovo documento." ma:contentTypeScope="" ma:versionID="cc7918eb319997163b164aba388021f9">
  <xsd:schema xmlns:xsd="http://www.w3.org/2001/XMLSchema" xmlns:xs="http://www.w3.org/2001/XMLSchema" xmlns:p="http://schemas.microsoft.com/office/2006/metadata/properties" xmlns:ns2="74b481a2-c925-41e6-afff-11856e4ebfd6" targetNamespace="http://schemas.microsoft.com/office/2006/metadata/properties" ma:root="true" ma:fieldsID="9ff2939e660b92b9025196f443c78738" ns2:_="">
    <xsd:import namespace="74b481a2-c925-41e6-afff-11856e4ebf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b481a2-c925-41e6-afff-11856e4ebf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6D019A-89C0-45A0-9034-58CB95449EF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9A03643-528A-42D8-BF68-6B735C2BAA6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6D0E5C-4F82-495D-9E03-09409A9FA2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b481a2-c925-41e6-afff-11856e4ebf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</TotalTime>
  <Words>949</Words>
  <Application>Microsoft Office PowerPoint</Application>
  <PresentationFormat>Presentazione su schermo (4:3)</PresentationFormat>
  <Paragraphs>98</Paragraphs>
  <Slides>14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6" baseType="lpstr">
      <vt:lpstr>Arial</vt:lpstr>
      <vt:lpstr>Calibri</vt:lpstr>
      <vt:lpstr>Calibri Light</vt:lpstr>
      <vt:lpstr>LEBPBE+Calibri</vt:lpstr>
      <vt:lpstr>LEBPBF+Calibri</vt:lpstr>
      <vt:lpstr>LEBPBG+Calibri</vt:lpstr>
      <vt:lpstr>LECAKK+Calibri</vt:lpstr>
      <vt:lpstr>LECBCA+Calibri</vt:lpstr>
      <vt:lpstr>LECDIK+Calibri</vt:lpstr>
      <vt:lpstr>LECIOC+Calibri</vt:lpstr>
      <vt:lpstr>Source Sans Pro</vt:lpstr>
      <vt:lpstr>Tema di Office</vt:lpstr>
      <vt:lpstr>FQTS 2022</vt:lpstr>
      <vt:lpstr>FQTS 2022</vt:lpstr>
      <vt:lpstr>FQTS 2022</vt:lpstr>
      <vt:lpstr>FQTS 2022</vt:lpstr>
      <vt:lpstr>FQTS 2022</vt:lpstr>
      <vt:lpstr>Individuazione dei partecipanti</vt:lpstr>
      <vt:lpstr>ASSE UNO “IL FUTURO DELLE COMUNITÀ: IL RUOLO DEGLI ETS NELL’AMMINISTRAZIONE CONDIVISA”</vt:lpstr>
      <vt:lpstr>ASSE DUE “RAFFORZAMENTO DELLE CAPACITÀ POLITICHE E DI RUOLO”</vt:lpstr>
      <vt:lpstr>ASSE TRE: “ENTI E RETI DI TERZO SETTORE NELLO SVILUPPO DI COMUNITÀ”</vt:lpstr>
      <vt:lpstr>ASSE QUATTRO “SUPPORTO TECNICO E CULTURALE - CAPACITAZIONE DEI TERRITORI E DELLE COMUNITÀ”</vt:lpstr>
      <vt:lpstr>ASSE QUATTRO “SUPPORTO TECNICO E CULTURALE - CAPACITAZIONE DEI TERRITORI E DELLE COMUNITÀ”</vt:lpstr>
      <vt:lpstr>ASSE CINQUE FORMAZIONE REGIONALE</vt:lpstr>
      <vt:lpstr>TEMPI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Dario Carta</dc:creator>
  <cp:lastModifiedBy>Elena Casini</cp:lastModifiedBy>
  <cp:revision>88</cp:revision>
  <dcterms:created xsi:type="dcterms:W3CDTF">2022-01-03T07:41:30Z</dcterms:created>
  <dcterms:modified xsi:type="dcterms:W3CDTF">2022-02-18T15:01:21Z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0x0101006A3C36A19882AD459176BE6FB968193A</vt:lpwstr>
  </property>
</Properties>
</file>